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5" r:id="rId18"/>
    <p:sldId id="276" r:id="rId19"/>
    <p:sldId id="279" r:id="rId20"/>
    <p:sldId id="274" r:id="rId21"/>
    <p:sldId id="278" r:id="rId22"/>
    <p:sldId id="277" r:id="rId23"/>
    <p:sldId id="280" r:id="rId24"/>
    <p:sldId id="281" r:id="rId25"/>
    <p:sldId id="282" r:id="rId26"/>
    <p:sldId id="283" r:id="rId27"/>
    <p:sldId id="2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03"/>
    <p:restoredTop sz="94704"/>
  </p:normalViewPr>
  <p:slideViewPr>
    <p:cSldViewPr snapToGrid="0">
      <p:cViewPr varScale="1">
        <p:scale>
          <a:sx n="76" d="100"/>
          <a:sy n="76" d="100"/>
        </p:scale>
        <p:origin x="1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AA832A-D948-164C-A4D2-1D966B3D4B30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A76352-237C-E644-85C0-73493739C1FC}">
      <dgm:prSet phldrT="[Text]"/>
      <dgm:spPr/>
      <dgm:t>
        <a:bodyPr/>
        <a:lstStyle/>
        <a:p>
          <a:r>
            <a:rPr lang="en-US" dirty="0"/>
            <a:t>Logical state</a:t>
          </a:r>
        </a:p>
      </dgm:t>
    </dgm:pt>
    <dgm:pt modelId="{51E6E0DA-B2ED-E640-BCF7-912A4092F192}" type="parTrans" cxnId="{BE3385EE-45B5-224C-9B1E-D6F7192ABF7D}">
      <dgm:prSet/>
      <dgm:spPr/>
      <dgm:t>
        <a:bodyPr/>
        <a:lstStyle/>
        <a:p>
          <a:endParaRPr lang="en-US"/>
        </a:p>
      </dgm:t>
    </dgm:pt>
    <dgm:pt modelId="{2F2973A3-E6CB-C442-B630-F114E58D7AE3}" type="sibTrans" cxnId="{BE3385EE-45B5-224C-9B1E-D6F7192ABF7D}">
      <dgm:prSet/>
      <dgm:spPr/>
      <dgm:t>
        <a:bodyPr/>
        <a:lstStyle/>
        <a:p>
          <a:endParaRPr lang="en-US"/>
        </a:p>
      </dgm:t>
    </dgm:pt>
    <dgm:pt modelId="{E40159F6-3286-AB4C-A370-729A1D6968EA}">
      <dgm:prSet phldrT="[Text]"/>
      <dgm:spPr/>
      <dgm:t>
        <a:bodyPr/>
        <a:lstStyle/>
        <a:p>
          <a:r>
            <a:rPr lang="en-US" dirty="0"/>
            <a:t>Encode into multiple physical qubits</a:t>
          </a:r>
        </a:p>
      </dgm:t>
    </dgm:pt>
    <dgm:pt modelId="{9E6369C0-A1DE-7E4D-9303-E99402F415AA}" type="parTrans" cxnId="{E769E7EE-BBE1-0F45-AF7D-959D226FDD1B}">
      <dgm:prSet/>
      <dgm:spPr/>
      <dgm:t>
        <a:bodyPr/>
        <a:lstStyle/>
        <a:p>
          <a:endParaRPr lang="en-US"/>
        </a:p>
      </dgm:t>
    </dgm:pt>
    <dgm:pt modelId="{ABB3EABA-10EC-034D-9216-ED39302F3FA0}" type="sibTrans" cxnId="{E769E7EE-BBE1-0F45-AF7D-959D226FDD1B}">
      <dgm:prSet/>
      <dgm:spPr/>
      <dgm:t>
        <a:bodyPr/>
        <a:lstStyle/>
        <a:p>
          <a:endParaRPr lang="en-US"/>
        </a:p>
      </dgm:t>
    </dgm:pt>
    <dgm:pt modelId="{4E149CFC-02BE-534B-8D34-E5209FED06B7}">
      <dgm:prSet phldrT="[Text]"/>
      <dgm:spPr/>
      <dgm:t>
        <a:bodyPr/>
        <a:lstStyle/>
        <a:p>
          <a:pPr>
            <a:buNone/>
          </a:pPr>
          <a:r>
            <a:rPr lang="en-US" dirty="0"/>
            <a:t>A physical error occurs</a:t>
          </a:r>
        </a:p>
      </dgm:t>
    </dgm:pt>
    <dgm:pt modelId="{F08CA7EC-6A22-F644-AC75-317713BD937C}" type="parTrans" cxnId="{0672C24E-A8A8-A948-9370-E2A99CA2E824}">
      <dgm:prSet/>
      <dgm:spPr/>
      <dgm:t>
        <a:bodyPr/>
        <a:lstStyle/>
        <a:p>
          <a:endParaRPr lang="en-US"/>
        </a:p>
      </dgm:t>
    </dgm:pt>
    <dgm:pt modelId="{C38656F2-4BCF-FD4C-8651-A2E60293CB36}" type="sibTrans" cxnId="{0672C24E-A8A8-A948-9370-E2A99CA2E824}">
      <dgm:prSet/>
      <dgm:spPr/>
      <dgm:t>
        <a:bodyPr/>
        <a:lstStyle/>
        <a:p>
          <a:endParaRPr lang="en-US"/>
        </a:p>
      </dgm:t>
    </dgm:pt>
    <dgm:pt modelId="{D08058B0-F444-B649-B97D-71F8C75B90EB}">
      <dgm:prSet phldrT="[Text]"/>
      <dgm:spPr/>
      <dgm:t>
        <a:bodyPr/>
        <a:lstStyle/>
        <a:p>
          <a:pPr>
            <a:buNone/>
          </a:pPr>
          <a:r>
            <a:rPr lang="en-US" dirty="0"/>
            <a:t>Measure parity checks</a:t>
          </a:r>
        </a:p>
      </dgm:t>
    </dgm:pt>
    <dgm:pt modelId="{1245A2B9-372B-894E-9927-B123DE64FE9B}" type="parTrans" cxnId="{8BDD2AEF-1E47-4446-AB02-E7EAF848949D}">
      <dgm:prSet/>
      <dgm:spPr/>
      <dgm:t>
        <a:bodyPr/>
        <a:lstStyle/>
        <a:p>
          <a:endParaRPr lang="en-US"/>
        </a:p>
      </dgm:t>
    </dgm:pt>
    <dgm:pt modelId="{DD6696EC-5CC1-E249-9739-42D5E79F27C4}" type="sibTrans" cxnId="{8BDD2AEF-1E47-4446-AB02-E7EAF848949D}">
      <dgm:prSet/>
      <dgm:spPr/>
      <dgm:t>
        <a:bodyPr/>
        <a:lstStyle/>
        <a:p>
          <a:endParaRPr lang="en-US"/>
        </a:p>
      </dgm:t>
    </dgm:pt>
    <dgm:pt modelId="{04D086B1-7CE3-8B41-8F81-8371948B6E8B}">
      <dgm:prSet phldrT="[Text]"/>
      <dgm:spPr/>
      <dgm:t>
        <a:bodyPr/>
        <a:lstStyle/>
        <a:p>
          <a:pPr>
            <a:buNone/>
          </a:pPr>
          <a:r>
            <a:rPr lang="en-US" dirty="0"/>
            <a:t>Logical state is restored</a:t>
          </a:r>
        </a:p>
      </dgm:t>
    </dgm:pt>
    <dgm:pt modelId="{F7443E9E-6329-724C-8ED9-F2C1CFF68104}" type="parTrans" cxnId="{DF030CCC-5A83-A548-AE36-B6876ADF49C6}">
      <dgm:prSet/>
      <dgm:spPr/>
      <dgm:t>
        <a:bodyPr/>
        <a:lstStyle/>
        <a:p>
          <a:endParaRPr lang="en-US"/>
        </a:p>
      </dgm:t>
    </dgm:pt>
    <dgm:pt modelId="{894389D3-6E7B-E748-8170-05BED291C261}" type="sibTrans" cxnId="{DF030CCC-5A83-A548-AE36-B6876ADF49C6}">
      <dgm:prSet/>
      <dgm:spPr/>
      <dgm:t>
        <a:bodyPr/>
        <a:lstStyle/>
        <a:p>
          <a:endParaRPr lang="en-US"/>
        </a:p>
      </dgm:t>
    </dgm:pt>
    <dgm:pt modelId="{5E6E6D21-FF69-AD4C-BA0B-647276A267F4}">
      <dgm:prSet phldrT="[Text]"/>
      <dgm:spPr/>
      <dgm:t>
        <a:bodyPr/>
        <a:lstStyle/>
        <a:p>
          <a:pPr>
            <a:buNone/>
          </a:pPr>
          <a:r>
            <a:rPr lang="en-US" dirty="0"/>
            <a:t>Collect parity outcomes = syndrome</a:t>
          </a:r>
        </a:p>
      </dgm:t>
    </dgm:pt>
    <dgm:pt modelId="{175E62D8-7154-C141-BE13-2F4414C7E8B4}" type="parTrans" cxnId="{6084F77C-B5C2-1E49-AF5C-1B750897AA59}">
      <dgm:prSet/>
      <dgm:spPr/>
      <dgm:t>
        <a:bodyPr/>
        <a:lstStyle/>
        <a:p>
          <a:endParaRPr lang="en-US"/>
        </a:p>
      </dgm:t>
    </dgm:pt>
    <dgm:pt modelId="{C91C1173-E96E-2B40-8618-1C637BD70DBF}" type="sibTrans" cxnId="{6084F77C-B5C2-1E49-AF5C-1B750897AA59}">
      <dgm:prSet/>
      <dgm:spPr/>
      <dgm:t>
        <a:bodyPr/>
        <a:lstStyle/>
        <a:p>
          <a:endParaRPr lang="en-US"/>
        </a:p>
      </dgm:t>
    </dgm:pt>
    <dgm:pt modelId="{307C65EE-75F3-3D4C-84D0-CBF2461CD320}">
      <dgm:prSet phldrT="[Text]"/>
      <dgm:spPr/>
      <dgm:t>
        <a:bodyPr/>
        <a:lstStyle/>
        <a:p>
          <a:pPr>
            <a:buNone/>
          </a:pPr>
          <a:r>
            <a:rPr lang="en-US" dirty="0"/>
            <a:t>Compare syndrome with lookup table</a:t>
          </a:r>
        </a:p>
      </dgm:t>
    </dgm:pt>
    <dgm:pt modelId="{6E14A076-095B-BE40-8F64-C41F819178DB}" type="parTrans" cxnId="{4E1BF45E-1831-F541-8288-4980F6A0B18C}">
      <dgm:prSet/>
      <dgm:spPr/>
      <dgm:t>
        <a:bodyPr/>
        <a:lstStyle/>
        <a:p>
          <a:endParaRPr lang="en-US"/>
        </a:p>
      </dgm:t>
    </dgm:pt>
    <dgm:pt modelId="{9559A17C-CEF3-4242-9AD4-354863E25B40}" type="sibTrans" cxnId="{4E1BF45E-1831-F541-8288-4980F6A0B18C}">
      <dgm:prSet/>
      <dgm:spPr/>
      <dgm:t>
        <a:bodyPr/>
        <a:lstStyle/>
        <a:p>
          <a:endParaRPr lang="en-US"/>
        </a:p>
      </dgm:t>
    </dgm:pt>
    <dgm:pt modelId="{C10B3538-9C76-2B43-B13A-85B24506E002}">
      <dgm:prSet phldrT="[Text]"/>
      <dgm:spPr/>
      <dgm:t>
        <a:bodyPr/>
        <a:lstStyle/>
        <a:p>
          <a:pPr>
            <a:buNone/>
          </a:pPr>
          <a:r>
            <a:rPr lang="en-US" dirty="0" err="1"/>
            <a:t>Localise</a:t>
          </a:r>
          <a:r>
            <a:rPr lang="en-US" dirty="0"/>
            <a:t> the most likely error</a:t>
          </a:r>
        </a:p>
      </dgm:t>
    </dgm:pt>
    <dgm:pt modelId="{42DDFE2D-675A-6646-97A2-24707EDDCDD4}" type="parTrans" cxnId="{568CEE41-FB17-AB49-BBF9-6601E6DF946D}">
      <dgm:prSet/>
      <dgm:spPr/>
      <dgm:t>
        <a:bodyPr/>
        <a:lstStyle/>
        <a:p>
          <a:endParaRPr lang="en-US"/>
        </a:p>
      </dgm:t>
    </dgm:pt>
    <dgm:pt modelId="{2BDA1135-6CDA-6443-AD0A-107B400E4AED}" type="sibTrans" cxnId="{568CEE41-FB17-AB49-BBF9-6601E6DF946D}">
      <dgm:prSet/>
      <dgm:spPr/>
      <dgm:t>
        <a:bodyPr/>
        <a:lstStyle/>
        <a:p>
          <a:endParaRPr lang="en-US"/>
        </a:p>
      </dgm:t>
    </dgm:pt>
    <dgm:pt modelId="{157EDD2C-B911-DB4D-BB41-ACF5A6ECC776}">
      <dgm:prSet phldrT="[Text]"/>
      <dgm:spPr/>
      <dgm:t>
        <a:bodyPr/>
        <a:lstStyle/>
        <a:p>
          <a:pPr>
            <a:buNone/>
          </a:pPr>
          <a:r>
            <a:rPr lang="en-US" dirty="0"/>
            <a:t>Apply a correction</a:t>
          </a:r>
        </a:p>
      </dgm:t>
    </dgm:pt>
    <dgm:pt modelId="{2B00B41F-71C2-0941-B657-283FA1A42D26}" type="parTrans" cxnId="{ED4C0E43-1D70-4D46-A5EC-1C7F4F373A3A}">
      <dgm:prSet/>
      <dgm:spPr/>
      <dgm:t>
        <a:bodyPr/>
        <a:lstStyle/>
        <a:p>
          <a:endParaRPr lang="en-US"/>
        </a:p>
      </dgm:t>
    </dgm:pt>
    <dgm:pt modelId="{FFCEF0E7-490A-F144-BCF8-D3A61B2303FD}" type="sibTrans" cxnId="{ED4C0E43-1D70-4D46-A5EC-1C7F4F373A3A}">
      <dgm:prSet/>
      <dgm:spPr/>
      <dgm:t>
        <a:bodyPr/>
        <a:lstStyle/>
        <a:p>
          <a:endParaRPr lang="en-US"/>
        </a:p>
      </dgm:t>
    </dgm:pt>
    <dgm:pt modelId="{E495B04E-88A1-024B-8EEE-B3B5185031EA}">
      <dgm:prSet phldrT="[Text]"/>
      <dgm:spPr/>
      <dgm:t>
        <a:bodyPr/>
        <a:lstStyle/>
        <a:p>
          <a:r>
            <a:rPr lang="en-US" dirty="0"/>
            <a:t>Decode</a:t>
          </a:r>
        </a:p>
      </dgm:t>
    </dgm:pt>
    <dgm:pt modelId="{54A553AC-40EC-5D47-AD98-5E3A5EAD0AEF}" type="parTrans" cxnId="{34739D2A-7467-A143-AE3A-1A0ABC7141F3}">
      <dgm:prSet/>
      <dgm:spPr/>
      <dgm:t>
        <a:bodyPr/>
        <a:lstStyle/>
        <a:p>
          <a:endParaRPr lang="en-US"/>
        </a:p>
      </dgm:t>
    </dgm:pt>
    <dgm:pt modelId="{613DD190-3632-0840-AC5B-ADC5C20F70D2}" type="sibTrans" cxnId="{34739D2A-7467-A143-AE3A-1A0ABC7141F3}">
      <dgm:prSet/>
      <dgm:spPr/>
      <dgm:t>
        <a:bodyPr/>
        <a:lstStyle/>
        <a:p>
          <a:endParaRPr lang="en-US"/>
        </a:p>
      </dgm:t>
    </dgm:pt>
    <dgm:pt modelId="{FA2A909C-A31E-B44E-B0AB-E3DDAA170D33}" type="pres">
      <dgm:prSet presAssocID="{58AA832A-D948-164C-A4D2-1D966B3D4B30}" presName="diagram" presStyleCnt="0">
        <dgm:presLayoutVars>
          <dgm:dir/>
          <dgm:resizeHandles val="exact"/>
        </dgm:presLayoutVars>
      </dgm:prSet>
      <dgm:spPr/>
    </dgm:pt>
    <dgm:pt modelId="{DAEAFFCD-6718-A245-80D3-27651AD45926}" type="pres">
      <dgm:prSet presAssocID="{92A76352-237C-E644-85C0-73493739C1FC}" presName="node" presStyleLbl="node1" presStyleIdx="0" presStyleCnt="10">
        <dgm:presLayoutVars>
          <dgm:bulletEnabled val="1"/>
        </dgm:presLayoutVars>
      </dgm:prSet>
      <dgm:spPr/>
    </dgm:pt>
    <dgm:pt modelId="{41D46C21-4A78-504D-AE78-D18F3F4BD9D4}" type="pres">
      <dgm:prSet presAssocID="{2F2973A3-E6CB-C442-B630-F114E58D7AE3}" presName="sibTrans" presStyleLbl="sibTrans2D1" presStyleIdx="0" presStyleCnt="9"/>
      <dgm:spPr/>
    </dgm:pt>
    <dgm:pt modelId="{F8A7D2FB-0246-6143-9152-768571C4FF2F}" type="pres">
      <dgm:prSet presAssocID="{2F2973A3-E6CB-C442-B630-F114E58D7AE3}" presName="connectorText" presStyleLbl="sibTrans2D1" presStyleIdx="0" presStyleCnt="9"/>
      <dgm:spPr/>
    </dgm:pt>
    <dgm:pt modelId="{E14E4F8A-577C-7F47-B22E-0478E94DE298}" type="pres">
      <dgm:prSet presAssocID="{E40159F6-3286-AB4C-A370-729A1D6968EA}" presName="node" presStyleLbl="node1" presStyleIdx="1" presStyleCnt="10">
        <dgm:presLayoutVars>
          <dgm:bulletEnabled val="1"/>
        </dgm:presLayoutVars>
      </dgm:prSet>
      <dgm:spPr/>
    </dgm:pt>
    <dgm:pt modelId="{F03A80DB-B87A-7E4A-A22C-4FB88F8EF57F}" type="pres">
      <dgm:prSet presAssocID="{ABB3EABA-10EC-034D-9216-ED39302F3FA0}" presName="sibTrans" presStyleLbl="sibTrans2D1" presStyleIdx="1" presStyleCnt="9"/>
      <dgm:spPr/>
    </dgm:pt>
    <dgm:pt modelId="{C8EB1BD3-62FB-5848-8DD6-118EB03D575D}" type="pres">
      <dgm:prSet presAssocID="{ABB3EABA-10EC-034D-9216-ED39302F3FA0}" presName="connectorText" presStyleLbl="sibTrans2D1" presStyleIdx="1" presStyleCnt="9"/>
      <dgm:spPr/>
    </dgm:pt>
    <dgm:pt modelId="{FFDADBE0-BC98-5847-830F-4C82D4DA46A4}" type="pres">
      <dgm:prSet presAssocID="{4E149CFC-02BE-534B-8D34-E5209FED06B7}" presName="node" presStyleLbl="node1" presStyleIdx="2" presStyleCnt="10">
        <dgm:presLayoutVars>
          <dgm:bulletEnabled val="1"/>
        </dgm:presLayoutVars>
      </dgm:prSet>
      <dgm:spPr/>
    </dgm:pt>
    <dgm:pt modelId="{12497096-9B9E-E444-9AC4-A5468A19147C}" type="pres">
      <dgm:prSet presAssocID="{C38656F2-4BCF-FD4C-8651-A2E60293CB36}" presName="sibTrans" presStyleLbl="sibTrans2D1" presStyleIdx="2" presStyleCnt="9"/>
      <dgm:spPr/>
    </dgm:pt>
    <dgm:pt modelId="{89CDD7B0-64BE-464F-BD98-E2796999FEF7}" type="pres">
      <dgm:prSet presAssocID="{C38656F2-4BCF-FD4C-8651-A2E60293CB36}" presName="connectorText" presStyleLbl="sibTrans2D1" presStyleIdx="2" presStyleCnt="9"/>
      <dgm:spPr/>
    </dgm:pt>
    <dgm:pt modelId="{85D29DEC-9551-0546-804F-1ADDC4BDCC4A}" type="pres">
      <dgm:prSet presAssocID="{E495B04E-88A1-024B-8EEE-B3B5185031EA}" presName="node" presStyleLbl="node1" presStyleIdx="3" presStyleCnt="10">
        <dgm:presLayoutVars>
          <dgm:bulletEnabled val="1"/>
        </dgm:presLayoutVars>
      </dgm:prSet>
      <dgm:spPr/>
    </dgm:pt>
    <dgm:pt modelId="{2CEB9132-B491-094B-9AC4-0B1EDF7CE502}" type="pres">
      <dgm:prSet presAssocID="{613DD190-3632-0840-AC5B-ADC5C20F70D2}" presName="sibTrans" presStyleLbl="sibTrans2D1" presStyleIdx="3" presStyleCnt="9"/>
      <dgm:spPr/>
    </dgm:pt>
    <dgm:pt modelId="{7A71A117-E3B0-FC4E-991F-A46D461A7BDB}" type="pres">
      <dgm:prSet presAssocID="{613DD190-3632-0840-AC5B-ADC5C20F70D2}" presName="connectorText" presStyleLbl="sibTrans2D1" presStyleIdx="3" presStyleCnt="9"/>
      <dgm:spPr/>
    </dgm:pt>
    <dgm:pt modelId="{32F1D22D-85AC-2E4E-A71B-585C40787861}" type="pres">
      <dgm:prSet presAssocID="{D08058B0-F444-B649-B97D-71F8C75B90EB}" presName="node" presStyleLbl="node1" presStyleIdx="4" presStyleCnt="10">
        <dgm:presLayoutVars>
          <dgm:bulletEnabled val="1"/>
        </dgm:presLayoutVars>
      </dgm:prSet>
      <dgm:spPr/>
    </dgm:pt>
    <dgm:pt modelId="{32100102-43ED-C54F-8103-ADAD8B3F78E0}" type="pres">
      <dgm:prSet presAssocID="{DD6696EC-5CC1-E249-9739-42D5E79F27C4}" presName="sibTrans" presStyleLbl="sibTrans2D1" presStyleIdx="4" presStyleCnt="9"/>
      <dgm:spPr/>
    </dgm:pt>
    <dgm:pt modelId="{E3EFEB06-ADBC-534A-A5C8-AA5C45F5DDF9}" type="pres">
      <dgm:prSet presAssocID="{DD6696EC-5CC1-E249-9739-42D5E79F27C4}" presName="connectorText" presStyleLbl="sibTrans2D1" presStyleIdx="4" presStyleCnt="9"/>
      <dgm:spPr/>
    </dgm:pt>
    <dgm:pt modelId="{88CFEE4B-2BC9-FD46-B5A4-32035EC38CD1}" type="pres">
      <dgm:prSet presAssocID="{5E6E6D21-FF69-AD4C-BA0B-647276A267F4}" presName="node" presStyleLbl="node1" presStyleIdx="5" presStyleCnt="10">
        <dgm:presLayoutVars>
          <dgm:bulletEnabled val="1"/>
        </dgm:presLayoutVars>
      </dgm:prSet>
      <dgm:spPr/>
    </dgm:pt>
    <dgm:pt modelId="{E07362DB-4636-9F49-B73F-F71108B465DC}" type="pres">
      <dgm:prSet presAssocID="{C91C1173-E96E-2B40-8618-1C637BD70DBF}" presName="sibTrans" presStyleLbl="sibTrans2D1" presStyleIdx="5" presStyleCnt="9"/>
      <dgm:spPr/>
    </dgm:pt>
    <dgm:pt modelId="{A2E86F86-11FF-9C45-8139-74DECD8E6EA9}" type="pres">
      <dgm:prSet presAssocID="{C91C1173-E96E-2B40-8618-1C637BD70DBF}" presName="connectorText" presStyleLbl="sibTrans2D1" presStyleIdx="5" presStyleCnt="9"/>
      <dgm:spPr/>
    </dgm:pt>
    <dgm:pt modelId="{F27E2188-9153-3A46-860C-7EA54A37A3DB}" type="pres">
      <dgm:prSet presAssocID="{307C65EE-75F3-3D4C-84D0-CBF2461CD320}" presName="node" presStyleLbl="node1" presStyleIdx="6" presStyleCnt="10">
        <dgm:presLayoutVars>
          <dgm:bulletEnabled val="1"/>
        </dgm:presLayoutVars>
      </dgm:prSet>
      <dgm:spPr/>
    </dgm:pt>
    <dgm:pt modelId="{18BC47BD-CD55-E943-B9AA-A2DC454364A6}" type="pres">
      <dgm:prSet presAssocID="{9559A17C-CEF3-4242-9AD4-354863E25B40}" presName="sibTrans" presStyleLbl="sibTrans2D1" presStyleIdx="6" presStyleCnt="9"/>
      <dgm:spPr/>
    </dgm:pt>
    <dgm:pt modelId="{CAD0C9F9-2CD6-E24C-9DAC-ED16E7072416}" type="pres">
      <dgm:prSet presAssocID="{9559A17C-CEF3-4242-9AD4-354863E25B40}" presName="connectorText" presStyleLbl="sibTrans2D1" presStyleIdx="6" presStyleCnt="9"/>
      <dgm:spPr/>
    </dgm:pt>
    <dgm:pt modelId="{FBB499A1-9073-3348-8332-E2C5D77EBBB4}" type="pres">
      <dgm:prSet presAssocID="{C10B3538-9C76-2B43-B13A-85B24506E002}" presName="node" presStyleLbl="node1" presStyleIdx="7" presStyleCnt="10">
        <dgm:presLayoutVars>
          <dgm:bulletEnabled val="1"/>
        </dgm:presLayoutVars>
      </dgm:prSet>
      <dgm:spPr/>
    </dgm:pt>
    <dgm:pt modelId="{BEC7573F-5CEC-0142-A73B-D8854654E11E}" type="pres">
      <dgm:prSet presAssocID="{2BDA1135-6CDA-6443-AD0A-107B400E4AED}" presName="sibTrans" presStyleLbl="sibTrans2D1" presStyleIdx="7" presStyleCnt="9"/>
      <dgm:spPr/>
    </dgm:pt>
    <dgm:pt modelId="{9DD41E14-5607-9740-B37B-5DBD20713FF1}" type="pres">
      <dgm:prSet presAssocID="{2BDA1135-6CDA-6443-AD0A-107B400E4AED}" presName="connectorText" presStyleLbl="sibTrans2D1" presStyleIdx="7" presStyleCnt="9"/>
      <dgm:spPr/>
    </dgm:pt>
    <dgm:pt modelId="{3560654C-DD89-9F4A-A527-F1CA696C2059}" type="pres">
      <dgm:prSet presAssocID="{157EDD2C-B911-DB4D-BB41-ACF5A6ECC776}" presName="node" presStyleLbl="node1" presStyleIdx="8" presStyleCnt="10">
        <dgm:presLayoutVars>
          <dgm:bulletEnabled val="1"/>
        </dgm:presLayoutVars>
      </dgm:prSet>
      <dgm:spPr/>
    </dgm:pt>
    <dgm:pt modelId="{7137CAA0-7229-774F-8290-3D670C8A6E0B}" type="pres">
      <dgm:prSet presAssocID="{FFCEF0E7-490A-F144-BCF8-D3A61B2303FD}" presName="sibTrans" presStyleLbl="sibTrans2D1" presStyleIdx="8" presStyleCnt="9"/>
      <dgm:spPr/>
    </dgm:pt>
    <dgm:pt modelId="{D51D022F-2C64-0D49-8490-A768E86A9211}" type="pres">
      <dgm:prSet presAssocID="{FFCEF0E7-490A-F144-BCF8-D3A61B2303FD}" presName="connectorText" presStyleLbl="sibTrans2D1" presStyleIdx="8" presStyleCnt="9"/>
      <dgm:spPr/>
    </dgm:pt>
    <dgm:pt modelId="{618375B8-5D3D-4D46-8170-FDD4916D9C15}" type="pres">
      <dgm:prSet presAssocID="{04D086B1-7CE3-8B41-8F81-8371948B6E8B}" presName="node" presStyleLbl="node1" presStyleIdx="9" presStyleCnt="10">
        <dgm:presLayoutVars>
          <dgm:bulletEnabled val="1"/>
        </dgm:presLayoutVars>
      </dgm:prSet>
      <dgm:spPr/>
    </dgm:pt>
  </dgm:ptLst>
  <dgm:cxnLst>
    <dgm:cxn modelId="{890D0200-E88B-1346-A781-D8D50F565FE6}" type="presOf" srcId="{4E149CFC-02BE-534B-8D34-E5209FED06B7}" destId="{FFDADBE0-BC98-5847-830F-4C82D4DA46A4}" srcOrd="0" destOrd="0" presId="urn:microsoft.com/office/officeart/2005/8/layout/process5"/>
    <dgm:cxn modelId="{88FEEF15-68D8-7840-874A-05D5E6D64BE4}" type="presOf" srcId="{9559A17C-CEF3-4242-9AD4-354863E25B40}" destId="{18BC47BD-CD55-E943-B9AA-A2DC454364A6}" srcOrd="0" destOrd="0" presId="urn:microsoft.com/office/officeart/2005/8/layout/process5"/>
    <dgm:cxn modelId="{4C727C1B-34A5-6E44-BD79-1117F82AB182}" type="presOf" srcId="{2F2973A3-E6CB-C442-B630-F114E58D7AE3}" destId="{F8A7D2FB-0246-6143-9152-768571C4FF2F}" srcOrd="1" destOrd="0" presId="urn:microsoft.com/office/officeart/2005/8/layout/process5"/>
    <dgm:cxn modelId="{34739D2A-7467-A143-AE3A-1A0ABC7141F3}" srcId="{58AA832A-D948-164C-A4D2-1D966B3D4B30}" destId="{E495B04E-88A1-024B-8EEE-B3B5185031EA}" srcOrd="3" destOrd="0" parTransId="{54A553AC-40EC-5D47-AD98-5E3A5EAD0AEF}" sibTransId="{613DD190-3632-0840-AC5B-ADC5C20F70D2}"/>
    <dgm:cxn modelId="{1F97CA2A-0895-7643-BA44-045AB059517C}" type="presOf" srcId="{C38656F2-4BCF-FD4C-8651-A2E60293CB36}" destId="{89CDD7B0-64BE-464F-BD98-E2796999FEF7}" srcOrd="1" destOrd="0" presId="urn:microsoft.com/office/officeart/2005/8/layout/process5"/>
    <dgm:cxn modelId="{DB996937-A24B-0644-88CE-CDF9D11CD460}" type="presOf" srcId="{5E6E6D21-FF69-AD4C-BA0B-647276A267F4}" destId="{88CFEE4B-2BC9-FD46-B5A4-32035EC38CD1}" srcOrd="0" destOrd="0" presId="urn:microsoft.com/office/officeart/2005/8/layout/process5"/>
    <dgm:cxn modelId="{152E483E-6033-8546-AE99-30F20DADE65A}" type="presOf" srcId="{DD6696EC-5CC1-E249-9739-42D5E79F27C4}" destId="{E3EFEB06-ADBC-534A-A5C8-AA5C45F5DDF9}" srcOrd="1" destOrd="0" presId="urn:microsoft.com/office/officeart/2005/8/layout/process5"/>
    <dgm:cxn modelId="{47CA745C-F059-F746-8067-0D7B04391DF0}" type="presOf" srcId="{2F2973A3-E6CB-C442-B630-F114E58D7AE3}" destId="{41D46C21-4A78-504D-AE78-D18F3F4BD9D4}" srcOrd="0" destOrd="0" presId="urn:microsoft.com/office/officeart/2005/8/layout/process5"/>
    <dgm:cxn modelId="{4E1BF45E-1831-F541-8288-4980F6A0B18C}" srcId="{58AA832A-D948-164C-A4D2-1D966B3D4B30}" destId="{307C65EE-75F3-3D4C-84D0-CBF2461CD320}" srcOrd="6" destOrd="0" parTransId="{6E14A076-095B-BE40-8F64-C41F819178DB}" sibTransId="{9559A17C-CEF3-4242-9AD4-354863E25B40}"/>
    <dgm:cxn modelId="{568CEE41-FB17-AB49-BBF9-6601E6DF946D}" srcId="{58AA832A-D948-164C-A4D2-1D966B3D4B30}" destId="{C10B3538-9C76-2B43-B13A-85B24506E002}" srcOrd="7" destOrd="0" parTransId="{42DDFE2D-675A-6646-97A2-24707EDDCDD4}" sibTransId="{2BDA1135-6CDA-6443-AD0A-107B400E4AED}"/>
    <dgm:cxn modelId="{BFC92D62-DCCB-F046-8C75-73C86BA389D8}" type="presOf" srcId="{E40159F6-3286-AB4C-A370-729A1D6968EA}" destId="{E14E4F8A-577C-7F47-B22E-0478E94DE298}" srcOrd="0" destOrd="0" presId="urn:microsoft.com/office/officeart/2005/8/layout/process5"/>
    <dgm:cxn modelId="{28779842-3CE6-494B-BAEF-E9D8E830FFC9}" type="presOf" srcId="{2BDA1135-6CDA-6443-AD0A-107B400E4AED}" destId="{BEC7573F-5CEC-0142-A73B-D8854654E11E}" srcOrd="0" destOrd="0" presId="urn:microsoft.com/office/officeart/2005/8/layout/process5"/>
    <dgm:cxn modelId="{ED4C0E43-1D70-4D46-A5EC-1C7F4F373A3A}" srcId="{58AA832A-D948-164C-A4D2-1D966B3D4B30}" destId="{157EDD2C-B911-DB4D-BB41-ACF5A6ECC776}" srcOrd="8" destOrd="0" parTransId="{2B00B41F-71C2-0941-B657-283FA1A42D26}" sibTransId="{FFCEF0E7-490A-F144-BCF8-D3A61B2303FD}"/>
    <dgm:cxn modelId="{23B39D47-3908-DF46-9C4C-21DE00A0CD61}" type="presOf" srcId="{58AA832A-D948-164C-A4D2-1D966B3D4B30}" destId="{FA2A909C-A31E-B44E-B0AB-E3DDAA170D33}" srcOrd="0" destOrd="0" presId="urn:microsoft.com/office/officeart/2005/8/layout/process5"/>
    <dgm:cxn modelId="{2D55A868-0A38-804B-A604-8768181A387B}" type="presOf" srcId="{9559A17C-CEF3-4242-9AD4-354863E25B40}" destId="{CAD0C9F9-2CD6-E24C-9DAC-ED16E7072416}" srcOrd="1" destOrd="0" presId="urn:microsoft.com/office/officeart/2005/8/layout/process5"/>
    <dgm:cxn modelId="{0672C24E-A8A8-A948-9370-E2A99CA2E824}" srcId="{58AA832A-D948-164C-A4D2-1D966B3D4B30}" destId="{4E149CFC-02BE-534B-8D34-E5209FED06B7}" srcOrd="2" destOrd="0" parTransId="{F08CA7EC-6A22-F644-AC75-317713BD937C}" sibTransId="{C38656F2-4BCF-FD4C-8651-A2E60293CB36}"/>
    <dgm:cxn modelId="{25505751-5306-0E47-A013-921A8E94D08B}" type="presOf" srcId="{613DD190-3632-0840-AC5B-ADC5C20F70D2}" destId="{7A71A117-E3B0-FC4E-991F-A46D461A7BDB}" srcOrd="1" destOrd="0" presId="urn:microsoft.com/office/officeart/2005/8/layout/process5"/>
    <dgm:cxn modelId="{30E78051-BFBD-FA41-A735-34F0A6C5C135}" type="presOf" srcId="{2BDA1135-6CDA-6443-AD0A-107B400E4AED}" destId="{9DD41E14-5607-9740-B37B-5DBD20713FF1}" srcOrd="1" destOrd="0" presId="urn:microsoft.com/office/officeart/2005/8/layout/process5"/>
    <dgm:cxn modelId="{B500A172-0C39-E648-8657-3ACD25559938}" type="presOf" srcId="{04D086B1-7CE3-8B41-8F81-8371948B6E8B}" destId="{618375B8-5D3D-4D46-8170-FDD4916D9C15}" srcOrd="0" destOrd="0" presId="urn:microsoft.com/office/officeart/2005/8/layout/process5"/>
    <dgm:cxn modelId="{A4FC0275-012F-D74E-B08E-5A3BA81127D5}" type="presOf" srcId="{307C65EE-75F3-3D4C-84D0-CBF2461CD320}" destId="{F27E2188-9153-3A46-860C-7EA54A37A3DB}" srcOrd="0" destOrd="0" presId="urn:microsoft.com/office/officeart/2005/8/layout/process5"/>
    <dgm:cxn modelId="{A3D17575-E45A-584E-A715-E00825068667}" type="presOf" srcId="{E495B04E-88A1-024B-8EEE-B3B5185031EA}" destId="{85D29DEC-9551-0546-804F-1ADDC4BDCC4A}" srcOrd="0" destOrd="0" presId="urn:microsoft.com/office/officeart/2005/8/layout/process5"/>
    <dgm:cxn modelId="{6084F77C-B5C2-1E49-AF5C-1B750897AA59}" srcId="{58AA832A-D948-164C-A4D2-1D966B3D4B30}" destId="{5E6E6D21-FF69-AD4C-BA0B-647276A267F4}" srcOrd="5" destOrd="0" parTransId="{175E62D8-7154-C141-BE13-2F4414C7E8B4}" sibTransId="{C91C1173-E96E-2B40-8618-1C637BD70DBF}"/>
    <dgm:cxn modelId="{9CF83E8A-C1A2-9E47-8696-88C8E450C08F}" type="presOf" srcId="{DD6696EC-5CC1-E249-9739-42D5E79F27C4}" destId="{32100102-43ED-C54F-8103-ADAD8B3F78E0}" srcOrd="0" destOrd="0" presId="urn:microsoft.com/office/officeart/2005/8/layout/process5"/>
    <dgm:cxn modelId="{7D50DF95-EB6C-BA40-8F27-AB52C1362BE2}" type="presOf" srcId="{613DD190-3632-0840-AC5B-ADC5C20F70D2}" destId="{2CEB9132-B491-094B-9AC4-0B1EDF7CE502}" srcOrd="0" destOrd="0" presId="urn:microsoft.com/office/officeart/2005/8/layout/process5"/>
    <dgm:cxn modelId="{D7AD3999-915D-2149-931F-7D4E23495F9D}" type="presOf" srcId="{C91C1173-E96E-2B40-8618-1C637BD70DBF}" destId="{A2E86F86-11FF-9C45-8139-74DECD8E6EA9}" srcOrd="1" destOrd="0" presId="urn:microsoft.com/office/officeart/2005/8/layout/process5"/>
    <dgm:cxn modelId="{413DD39A-B0C1-5144-A6CF-C98078E83E8F}" type="presOf" srcId="{D08058B0-F444-B649-B97D-71F8C75B90EB}" destId="{32F1D22D-85AC-2E4E-A71B-585C40787861}" srcOrd="0" destOrd="0" presId="urn:microsoft.com/office/officeart/2005/8/layout/process5"/>
    <dgm:cxn modelId="{71FDDDA0-B19D-234D-8C5B-6585E64C48E4}" type="presOf" srcId="{157EDD2C-B911-DB4D-BB41-ACF5A6ECC776}" destId="{3560654C-DD89-9F4A-A527-F1CA696C2059}" srcOrd="0" destOrd="0" presId="urn:microsoft.com/office/officeart/2005/8/layout/process5"/>
    <dgm:cxn modelId="{BFD3F8A0-2C63-6B46-8C0B-869F5B429F62}" type="presOf" srcId="{ABB3EABA-10EC-034D-9216-ED39302F3FA0}" destId="{C8EB1BD3-62FB-5848-8DD6-118EB03D575D}" srcOrd="1" destOrd="0" presId="urn:microsoft.com/office/officeart/2005/8/layout/process5"/>
    <dgm:cxn modelId="{920F56B5-980A-A34E-B460-12994D410688}" type="presOf" srcId="{C10B3538-9C76-2B43-B13A-85B24506E002}" destId="{FBB499A1-9073-3348-8332-E2C5D77EBBB4}" srcOrd="0" destOrd="0" presId="urn:microsoft.com/office/officeart/2005/8/layout/process5"/>
    <dgm:cxn modelId="{DF030CCC-5A83-A548-AE36-B6876ADF49C6}" srcId="{58AA832A-D948-164C-A4D2-1D966B3D4B30}" destId="{04D086B1-7CE3-8B41-8F81-8371948B6E8B}" srcOrd="9" destOrd="0" parTransId="{F7443E9E-6329-724C-8ED9-F2C1CFF68104}" sibTransId="{894389D3-6E7B-E748-8170-05BED291C261}"/>
    <dgm:cxn modelId="{1E2A24CE-D807-4841-A4FC-E7DB48EC8D68}" type="presOf" srcId="{92A76352-237C-E644-85C0-73493739C1FC}" destId="{DAEAFFCD-6718-A245-80D3-27651AD45926}" srcOrd="0" destOrd="0" presId="urn:microsoft.com/office/officeart/2005/8/layout/process5"/>
    <dgm:cxn modelId="{057E31CE-3815-F24B-B13A-3A6F302C7153}" type="presOf" srcId="{C38656F2-4BCF-FD4C-8651-A2E60293CB36}" destId="{12497096-9B9E-E444-9AC4-A5468A19147C}" srcOrd="0" destOrd="0" presId="urn:microsoft.com/office/officeart/2005/8/layout/process5"/>
    <dgm:cxn modelId="{88816BD1-D5C3-2C43-A31A-14EFEDE7E8FD}" type="presOf" srcId="{FFCEF0E7-490A-F144-BCF8-D3A61B2303FD}" destId="{D51D022F-2C64-0D49-8490-A768E86A9211}" srcOrd="1" destOrd="0" presId="urn:microsoft.com/office/officeart/2005/8/layout/process5"/>
    <dgm:cxn modelId="{1BB22AD9-E084-1D41-B183-E2113E81EA69}" type="presOf" srcId="{ABB3EABA-10EC-034D-9216-ED39302F3FA0}" destId="{F03A80DB-B87A-7E4A-A22C-4FB88F8EF57F}" srcOrd="0" destOrd="0" presId="urn:microsoft.com/office/officeart/2005/8/layout/process5"/>
    <dgm:cxn modelId="{4CA56AE3-C458-9040-BEA6-646DCECE1DBB}" type="presOf" srcId="{C91C1173-E96E-2B40-8618-1C637BD70DBF}" destId="{E07362DB-4636-9F49-B73F-F71108B465DC}" srcOrd="0" destOrd="0" presId="urn:microsoft.com/office/officeart/2005/8/layout/process5"/>
    <dgm:cxn modelId="{EAEAC4EC-68C4-3D48-BFC5-96F64B13E985}" type="presOf" srcId="{FFCEF0E7-490A-F144-BCF8-D3A61B2303FD}" destId="{7137CAA0-7229-774F-8290-3D670C8A6E0B}" srcOrd="0" destOrd="0" presId="urn:microsoft.com/office/officeart/2005/8/layout/process5"/>
    <dgm:cxn modelId="{BE3385EE-45B5-224C-9B1E-D6F7192ABF7D}" srcId="{58AA832A-D948-164C-A4D2-1D966B3D4B30}" destId="{92A76352-237C-E644-85C0-73493739C1FC}" srcOrd="0" destOrd="0" parTransId="{51E6E0DA-B2ED-E640-BCF7-912A4092F192}" sibTransId="{2F2973A3-E6CB-C442-B630-F114E58D7AE3}"/>
    <dgm:cxn modelId="{E769E7EE-BBE1-0F45-AF7D-959D226FDD1B}" srcId="{58AA832A-D948-164C-A4D2-1D966B3D4B30}" destId="{E40159F6-3286-AB4C-A370-729A1D6968EA}" srcOrd="1" destOrd="0" parTransId="{9E6369C0-A1DE-7E4D-9303-E99402F415AA}" sibTransId="{ABB3EABA-10EC-034D-9216-ED39302F3FA0}"/>
    <dgm:cxn modelId="{8BDD2AEF-1E47-4446-AB02-E7EAF848949D}" srcId="{58AA832A-D948-164C-A4D2-1D966B3D4B30}" destId="{D08058B0-F444-B649-B97D-71F8C75B90EB}" srcOrd="4" destOrd="0" parTransId="{1245A2B9-372B-894E-9927-B123DE64FE9B}" sibTransId="{DD6696EC-5CC1-E249-9739-42D5E79F27C4}"/>
    <dgm:cxn modelId="{DE5E786A-3313-1D4D-B22E-ED0E2FEC0A37}" type="presParOf" srcId="{FA2A909C-A31E-B44E-B0AB-E3DDAA170D33}" destId="{DAEAFFCD-6718-A245-80D3-27651AD45926}" srcOrd="0" destOrd="0" presId="urn:microsoft.com/office/officeart/2005/8/layout/process5"/>
    <dgm:cxn modelId="{49737599-2F1E-3648-AD8A-CA3709AF8606}" type="presParOf" srcId="{FA2A909C-A31E-B44E-B0AB-E3DDAA170D33}" destId="{41D46C21-4A78-504D-AE78-D18F3F4BD9D4}" srcOrd="1" destOrd="0" presId="urn:microsoft.com/office/officeart/2005/8/layout/process5"/>
    <dgm:cxn modelId="{3E84334F-FC40-D445-97F3-8BC527C0000E}" type="presParOf" srcId="{41D46C21-4A78-504D-AE78-D18F3F4BD9D4}" destId="{F8A7D2FB-0246-6143-9152-768571C4FF2F}" srcOrd="0" destOrd="0" presId="urn:microsoft.com/office/officeart/2005/8/layout/process5"/>
    <dgm:cxn modelId="{CD234903-4676-1C4E-A2C2-5DFA976C34B3}" type="presParOf" srcId="{FA2A909C-A31E-B44E-B0AB-E3DDAA170D33}" destId="{E14E4F8A-577C-7F47-B22E-0478E94DE298}" srcOrd="2" destOrd="0" presId="urn:microsoft.com/office/officeart/2005/8/layout/process5"/>
    <dgm:cxn modelId="{200B9212-34E8-DB41-A25F-56DE139709E1}" type="presParOf" srcId="{FA2A909C-A31E-B44E-B0AB-E3DDAA170D33}" destId="{F03A80DB-B87A-7E4A-A22C-4FB88F8EF57F}" srcOrd="3" destOrd="0" presId="urn:microsoft.com/office/officeart/2005/8/layout/process5"/>
    <dgm:cxn modelId="{88359B55-0AE6-DB4A-AE79-FC2BB5116015}" type="presParOf" srcId="{F03A80DB-B87A-7E4A-A22C-4FB88F8EF57F}" destId="{C8EB1BD3-62FB-5848-8DD6-118EB03D575D}" srcOrd="0" destOrd="0" presId="urn:microsoft.com/office/officeart/2005/8/layout/process5"/>
    <dgm:cxn modelId="{81265BBF-C70C-7742-9DBB-A50C0A540516}" type="presParOf" srcId="{FA2A909C-A31E-B44E-B0AB-E3DDAA170D33}" destId="{FFDADBE0-BC98-5847-830F-4C82D4DA46A4}" srcOrd="4" destOrd="0" presId="urn:microsoft.com/office/officeart/2005/8/layout/process5"/>
    <dgm:cxn modelId="{DBEE6E1B-8CAF-CB45-ACB4-8AD5A332B042}" type="presParOf" srcId="{FA2A909C-A31E-B44E-B0AB-E3DDAA170D33}" destId="{12497096-9B9E-E444-9AC4-A5468A19147C}" srcOrd="5" destOrd="0" presId="urn:microsoft.com/office/officeart/2005/8/layout/process5"/>
    <dgm:cxn modelId="{3FF651B6-A01D-0A45-AC76-E37CE4484715}" type="presParOf" srcId="{12497096-9B9E-E444-9AC4-A5468A19147C}" destId="{89CDD7B0-64BE-464F-BD98-E2796999FEF7}" srcOrd="0" destOrd="0" presId="urn:microsoft.com/office/officeart/2005/8/layout/process5"/>
    <dgm:cxn modelId="{C2EE81CA-C37F-8D42-9794-D24648A25457}" type="presParOf" srcId="{FA2A909C-A31E-B44E-B0AB-E3DDAA170D33}" destId="{85D29DEC-9551-0546-804F-1ADDC4BDCC4A}" srcOrd="6" destOrd="0" presId="urn:microsoft.com/office/officeart/2005/8/layout/process5"/>
    <dgm:cxn modelId="{272FF649-D876-9844-A356-D4F6F0F682C6}" type="presParOf" srcId="{FA2A909C-A31E-B44E-B0AB-E3DDAA170D33}" destId="{2CEB9132-B491-094B-9AC4-0B1EDF7CE502}" srcOrd="7" destOrd="0" presId="urn:microsoft.com/office/officeart/2005/8/layout/process5"/>
    <dgm:cxn modelId="{B2589717-7E0B-2342-AFF2-1CCC3CDDBCDD}" type="presParOf" srcId="{2CEB9132-B491-094B-9AC4-0B1EDF7CE502}" destId="{7A71A117-E3B0-FC4E-991F-A46D461A7BDB}" srcOrd="0" destOrd="0" presId="urn:microsoft.com/office/officeart/2005/8/layout/process5"/>
    <dgm:cxn modelId="{884B0D03-7755-104F-A4C2-7B69DB804862}" type="presParOf" srcId="{FA2A909C-A31E-B44E-B0AB-E3DDAA170D33}" destId="{32F1D22D-85AC-2E4E-A71B-585C40787861}" srcOrd="8" destOrd="0" presId="urn:microsoft.com/office/officeart/2005/8/layout/process5"/>
    <dgm:cxn modelId="{BD9F2D0E-8C2D-5445-AEA1-07E19F56DCF3}" type="presParOf" srcId="{FA2A909C-A31E-B44E-B0AB-E3DDAA170D33}" destId="{32100102-43ED-C54F-8103-ADAD8B3F78E0}" srcOrd="9" destOrd="0" presId="urn:microsoft.com/office/officeart/2005/8/layout/process5"/>
    <dgm:cxn modelId="{D3E1F24D-50EE-6A41-9E4F-CA4D27515686}" type="presParOf" srcId="{32100102-43ED-C54F-8103-ADAD8B3F78E0}" destId="{E3EFEB06-ADBC-534A-A5C8-AA5C45F5DDF9}" srcOrd="0" destOrd="0" presId="urn:microsoft.com/office/officeart/2005/8/layout/process5"/>
    <dgm:cxn modelId="{0AE7644D-3C05-6D40-AB22-BB5B2876A421}" type="presParOf" srcId="{FA2A909C-A31E-B44E-B0AB-E3DDAA170D33}" destId="{88CFEE4B-2BC9-FD46-B5A4-32035EC38CD1}" srcOrd="10" destOrd="0" presId="urn:microsoft.com/office/officeart/2005/8/layout/process5"/>
    <dgm:cxn modelId="{350F16C8-62FB-3E49-8494-BB998D806EF0}" type="presParOf" srcId="{FA2A909C-A31E-B44E-B0AB-E3DDAA170D33}" destId="{E07362DB-4636-9F49-B73F-F71108B465DC}" srcOrd="11" destOrd="0" presId="urn:microsoft.com/office/officeart/2005/8/layout/process5"/>
    <dgm:cxn modelId="{69F2523B-ABBB-4343-AC57-EC156EC2407B}" type="presParOf" srcId="{E07362DB-4636-9F49-B73F-F71108B465DC}" destId="{A2E86F86-11FF-9C45-8139-74DECD8E6EA9}" srcOrd="0" destOrd="0" presId="urn:microsoft.com/office/officeart/2005/8/layout/process5"/>
    <dgm:cxn modelId="{E9772C3B-4156-3742-8DD0-63C4EB99E460}" type="presParOf" srcId="{FA2A909C-A31E-B44E-B0AB-E3DDAA170D33}" destId="{F27E2188-9153-3A46-860C-7EA54A37A3DB}" srcOrd="12" destOrd="0" presId="urn:microsoft.com/office/officeart/2005/8/layout/process5"/>
    <dgm:cxn modelId="{A3B43222-EBEF-C046-9313-454A15B1C6DB}" type="presParOf" srcId="{FA2A909C-A31E-B44E-B0AB-E3DDAA170D33}" destId="{18BC47BD-CD55-E943-B9AA-A2DC454364A6}" srcOrd="13" destOrd="0" presId="urn:microsoft.com/office/officeart/2005/8/layout/process5"/>
    <dgm:cxn modelId="{A967D7C9-C20A-124F-87A9-35EB95585436}" type="presParOf" srcId="{18BC47BD-CD55-E943-B9AA-A2DC454364A6}" destId="{CAD0C9F9-2CD6-E24C-9DAC-ED16E7072416}" srcOrd="0" destOrd="0" presId="urn:microsoft.com/office/officeart/2005/8/layout/process5"/>
    <dgm:cxn modelId="{B5A816B6-41B6-354D-ADB2-4B9F8CABBFD3}" type="presParOf" srcId="{FA2A909C-A31E-B44E-B0AB-E3DDAA170D33}" destId="{FBB499A1-9073-3348-8332-E2C5D77EBBB4}" srcOrd="14" destOrd="0" presId="urn:microsoft.com/office/officeart/2005/8/layout/process5"/>
    <dgm:cxn modelId="{9867F28E-98CD-A845-9379-962D6BD5543B}" type="presParOf" srcId="{FA2A909C-A31E-B44E-B0AB-E3DDAA170D33}" destId="{BEC7573F-5CEC-0142-A73B-D8854654E11E}" srcOrd="15" destOrd="0" presId="urn:microsoft.com/office/officeart/2005/8/layout/process5"/>
    <dgm:cxn modelId="{8C5273A0-80DF-6844-95A0-A387CF82483A}" type="presParOf" srcId="{BEC7573F-5CEC-0142-A73B-D8854654E11E}" destId="{9DD41E14-5607-9740-B37B-5DBD20713FF1}" srcOrd="0" destOrd="0" presId="urn:microsoft.com/office/officeart/2005/8/layout/process5"/>
    <dgm:cxn modelId="{87EF28B1-D3A7-FC4B-98EE-DB106DCFE31F}" type="presParOf" srcId="{FA2A909C-A31E-B44E-B0AB-E3DDAA170D33}" destId="{3560654C-DD89-9F4A-A527-F1CA696C2059}" srcOrd="16" destOrd="0" presId="urn:microsoft.com/office/officeart/2005/8/layout/process5"/>
    <dgm:cxn modelId="{563E9F78-984B-A746-A24E-371858129852}" type="presParOf" srcId="{FA2A909C-A31E-B44E-B0AB-E3DDAA170D33}" destId="{7137CAA0-7229-774F-8290-3D670C8A6E0B}" srcOrd="17" destOrd="0" presId="urn:microsoft.com/office/officeart/2005/8/layout/process5"/>
    <dgm:cxn modelId="{EDDCD7D1-C8EB-A345-911C-8AA7AB7E97E9}" type="presParOf" srcId="{7137CAA0-7229-774F-8290-3D670C8A6E0B}" destId="{D51D022F-2C64-0D49-8490-A768E86A9211}" srcOrd="0" destOrd="0" presId="urn:microsoft.com/office/officeart/2005/8/layout/process5"/>
    <dgm:cxn modelId="{08A73F44-2695-6E48-8B44-C76268BCACAA}" type="presParOf" srcId="{FA2A909C-A31E-B44E-B0AB-E3DDAA170D33}" destId="{618375B8-5D3D-4D46-8170-FDD4916D9C15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AA832A-D948-164C-A4D2-1D966B3D4B30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A76352-237C-E644-85C0-73493739C1FC}">
      <dgm:prSet phldrT="[Text]"/>
      <dgm:spPr/>
      <dgm:t>
        <a:bodyPr/>
        <a:lstStyle/>
        <a:p>
          <a:r>
            <a:rPr lang="en-US" dirty="0"/>
            <a:t>Logical state</a:t>
          </a:r>
        </a:p>
      </dgm:t>
    </dgm:pt>
    <dgm:pt modelId="{51E6E0DA-B2ED-E640-BCF7-912A4092F192}" type="parTrans" cxnId="{BE3385EE-45B5-224C-9B1E-D6F7192ABF7D}">
      <dgm:prSet/>
      <dgm:spPr/>
      <dgm:t>
        <a:bodyPr/>
        <a:lstStyle/>
        <a:p>
          <a:endParaRPr lang="en-US"/>
        </a:p>
      </dgm:t>
    </dgm:pt>
    <dgm:pt modelId="{2F2973A3-E6CB-C442-B630-F114E58D7AE3}" type="sibTrans" cxnId="{BE3385EE-45B5-224C-9B1E-D6F7192ABF7D}">
      <dgm:prSet/>
      <dgm:spPr/>
      <dgm:t>
        <a:bodyPr/>
        <a:lstStyle/>
        <a:p>
          <a:endParaRPr lang="en-US"/>
        </a:p>
      </dgm:t>
    </dgm:pt>
    <dgm:pt modelId="{E40159F6-3286-AB4C-A370-729A1D6968EA}">
      <dgm:prSet phldrT="[Text]"/>
      <dgm:spPr/>
      <dgm:t>
        <a:bodyPr/>
        <a:lstStyle/>
        <a:p>
          <a:r>
            <a:rPr lang="en-US" dirty="0"/>
            <a:t>Encode into three physical qubits</a:t>
          </a:r>
        </a:p>
      </dgm:t>
    </dgm:pt>
    <dgm:pt modelId="{9E6369C0-A1DE-7E4D-9303-E99402F415AA}" type="parTrans" cxnId="{E769E7EE-BBE1-0F45-AF7D-959D226FDD1B}">
      <dgm:prSet/>
      <dgm:spPr/>
      <dgm:t>
        <a:bodyPr/>
        <a:lstStyle/>
        <a:p>
          <a:endParaRPr lang="en-US"/>
        </a:p>
      </dgm:t>
    </dgm:pt>
    <dgm:pt modelId="{ABB3EABA-10EC-034D-9216-ED39302F3FA0}" type="sibTrans" cxnId="{E769E7EE-BBE1-0F45-AF7D-959D226FDD1B}">
      <dgm:prSet/>
      <dgm:spPr/>
      <dgm:t>
        <a:bodyPr/>
        <a:lstStyle/>
        <a:p>
          <a:endParaRPr lang="en-US"/>
        </a:p>
      </dgm:t>
    </dgm:pt>
    <dgm:pt modelId="{4E149CFC-02BE-534B-8D34-E5209FED06B7}">
      <dgm:prSet phldrT="[Text]"/>
      <dgm:spPr/>
      <dgm:t>
        <a:bodyPr/>
        <a:lstStyle/>
        <a:p>
          <a:pPr>
            <a:buNone/>
          </a:pPr>
          <a:r>
            <a:rPr lang="en-US" dirty="0"/>
            <a:t>A physical error occurs</a:t>
          </a:r>
        </a:p>
      </dgm:t>
    </dgm:pt>
    <dgm:pt modelId="{F08CA7EC-6A22-F644-AC75-317713BD937C}" type="parTrans" cxnId="{0672C24E-A8A8-A948-9370-E2A99CA2E824}">
      <dgm:prSet/>
      <dgm:spPr/>
      <dgm:t>
        <a:bodyPr/>
        <a:lstStyle/>
        <a:p>
          <a:endParaRPr lang="en-US"/>
        </a:p>
      </dgm:t>
    </dgm:pt>
    <dgm:pt modelId="{C38656F2-4BCF-FD4C-8651-A2E60293CB36}" type="sibTrans" cxnId="{0672C24E-A8A8-A948-9370-E2A99CA2E824}">
      <dgm:prSet/>
      <dgm:spPr/>
      <dgm:t>
        <a:bodyPr/>
        <a:lstStyle/>
        <a:p>
          <a:endParaRPr lang="en-US"/>
        </a:p>
      </dgm:t>
    </dgm:pt>
    <dgm:pt modelId="{D08058B0-F444-B649-B97D-71F8C75B90EB}">
      <dgm:prSet phldrT="[Text]"/>
      <dgm:spPr/>
      <dgm:t>
        <a:bodyPr/>
        <a:lstStyle/>
        <a:p>
          <a:pPr>
            <a:buNone/>
          </a:pPr>
          <a:r>
            <a:rPr lang="en-US" dirty="0"/>
            <a:t>Measure parity checks</a:t>
          </a:r>
        </a:p>
      </dgm:t>
    </dgm:pt>
    <dgm:pt modelId="{1245A2B9-372B-894E-9927-B123DE64FE9B}" type="parTrans" cxnId="{8BDD2AEF-1E47-4446-AB02-E7EAF848949D}">
      <dgm:prSet/>
      <dgm:spPr/>
      <dgm:t>
        <a:bodyPr/>
        <a:lstStyle/>
        <a:p>
          <a:endParaRPr lang="en-US"/>
        </a:p>
      </dgm:t>
    </dgm:pt>
    <dgm:pt modelId="{DD6696EC-5CC1-E249-9739-42D5E79F27C4}" type="sibTrans" cxnId="{8BDD2AEF-1E47-4446-AB02-E7EAF848949D}">
      <dgm:prSet/>
      <dgm:spPr/>
      <dgm:t>
        <a:bodyPr/>
        <a:lstStyle/>
        <a:p>
          <a:endParaRPr lang="en-US"/>
        </a:p>
      </dgm:t>
    </dgm:pt>
    <dgm:pt modelId="{04D086B1-7CE3-8B41-8F81-8371948B6E8B}">
      <dgm:prSet phldrT="[Text]"/>
      <dgm:spPr/>
      <dgm:t>
        <a:bodyPr/>
        <a:lstStyle/>
        <a:p>
          <a:pPr>
            <a:buNone/>
          </a:pPr>
          <a:r>
            <a:rPr lang="en-US" dirty="0"/>
            <a:t>Logical state is restored</a:t>
          </a:r>
        </a:p>
      </dgm:t>
    </dgm:pt>
    <dgm:pt modelId="{F7443E9E-6329-724C-8ED9-F2C1CFF68104}" type="parTrans" cxnId="{DF030CCC-5A83-A548-AE36-B6876ADF49C6}">
      <dgm:prSet/>
      <dgm:spPr/>
      <dgm:t>
        <a:bodyPr/>
        <a:lstStyle/>
        <a:p>
          <a:endParaRPr lang="en-US"/>
        </a:p>
      </dgm:t>
    </dgm:pt>
    <dgm:pt modelId="{894389D3-6E7B-E748-8170-05BED291C261}" type="sibTrans" cxnId="{DF030CCC-5A83-A548-AE36-B6876ADF49C6}">
      <dgm:prSet/>
      <dgm:spPr/>
      <dgm:t>
        <a:bodyPr/>
        <a:lstStyle/>
        <a:p>
          <a:endParaRPr lang="en-US"/>
        </a:p>
      </dgm:t>
    </dgm:pt>
    <dgm:pt modelId="{5E6E6D21-FF69-AD4C-BA0B-647276A267F4}">
      <dgm:prSet phldrT="[Text]"/>
      <dgm:spPr/>
      <dgm:t>
        <a:bodyPr/>
        <a:lstStyle/>
        <a:p>
          <a:pPr>
            <a:buNone/>
          </a:pPr>
          <a:r>
            <a:rPr lang="en-US" dirty="0"/>
            <a:t>Collect parity outcomes = syndrome</a:t>
          </a:r>
        </a:p>
      </dgm:t>
    </dgm:pt>
    <dgm:pt modelId="{175E62D8-7154-C141-BE13-2F4414C7E8B4}" type="parTrans" cxnId="{6084F77C-B5C2-1E49-AF5C-1B750897AA59}">
      <dgm:prSet/>
      <dgm:spPr/>
      <dgm:t>
        <a:bodyPr/>
        <a:lstStyle/>
        <a:p>
          <a:endParaRPr lang="en-US"/>
        </a:p>
      </dgm:t>
    </dgm:pt>
    <dgm:pt modelId="{C91C1173-E96E-2B40-8618-1C637BD70DBF}" type="sibTrans" cxnId="{6084F77C-B5C2-1E49-AF5C-1B750897AA59}">
      <dgm:prSet/>
      <dgm:spPr/>
      <dgm:t>
        <a:bodyPr/>
        <a:lstStyle/>
        <a:p>
          <a:endParaRPr lang="en-US"/>
        </a:p>
      </dgm:t>
    </dgm:pt>
    <dgm:pt modelId="{307C65EE-75F3-3D4C-84D0-CBF2461CD320}">
      <dgm:prSet phldrT="[Text]"/>
      <dgm:spPr/>
      <dgm:t>
        <a:bodyPr/>
        <a:lstStyle/>
        <a:p>
          <a:pPr>
            <a:buNone/>
          </a:pPr>
          <a:r>
            <a:rPr lang="en-US" dirty="0"/>
            <a:t>Compare syndrome with lookup table</a:t>
          </a:r>
        </a:p>
      </dgm:t>
    </dgm:pt>
    <dgm:pt modelId="{6E14A076-095B-BE40-8F64-C41F819178DB}" type="parTrans" cxnId="{4E1BF45E-1831-F541-8288-4980F6A0B18C}">
      <dgm:prSet/>
      <dgm:spPr/>
      <dgm:t>
        <a:bodyPr/>
        <a:lstStyle/>
        <a:p>
          <a:endParaRPr lang="en-US"/>
        </a:p>
      </dgm:t>
    </dgm:pt>
    <dgm:pt modelId="{9559A17C-CEF3-4242-9AD4-354863E25B40}" type="sibTrans" cxnId="{4E1BF45E-1831-F541-8288-4980F6A0B18C}">
      <dgm:prSet/>
      <dgm:spPr/>
      <dgm:t>
        <a:bodyPr/>
        <a:lstStyle/>
        <a:p>
          <a:endParaRPr lang="en-US"/>
        </a:p>
      </dgm:t>
    </dgm:pt>
    <dgm:pt modelId="{C10B3538-9C76-2B43-B13A-85B24506E002}">
      <dgm:prSet phldrT="[Text]"/>
      <dgm:spPr/>
      <dgm:t>
        <a:bodyPr/>
        <a:lstStyle/>
        <a:p>
          <a:pPr>
            <a:buNone/>
          </a:pPr>
          <a:r>
            <a:rPr lang="en-US"/>
            <a:t>Localize the most likely error</a:t>
          </a:r>
          <a:endParaRPr lang="en-US" dirty="0"/>
        </a:p>
      </dgm:t>
    </dgm:pt>
    <dgm:pt modelId="{42DDFE2D-675A-6646-97A2-24707EDDCDD4}" type="parTrans" cxnId="{568CEE41-FB17-AB49-BBF9-6601E6DF946D}">
      <dgm:prSet/>
      <dgm:spPr/>
      <dgm:t>
        <a:bodyPr/>
        <a:lstStyle/>
        <a:p>
          <a:endParaRPr lang="en-US"/>
        </a:p>
      </dgm:t>
    </dgm:pt>
    <dgm:pt modelId="{2BDA1135-6CDA-6443-AD0A-107B400E4AED}" type="sibTrans" cxnId="{568CEE41-FB17-AB49-BBF9-6601E6DF946D}">
      <dgm:prSet/>
      <dgm:spPr/>
      <dgm:t>
        <a:bodyPr/>
        <a:lstStyle/>
        <a:p>
          <a:endParaRPr lang="en-US"/>
        </a:p>
      </dgm:t>
    </dgm:pt>
    <dgm:pt modelId="{157EDD2C-B911-DB4D-BB41-ACF5A6ECC776}">
      <dgm:prSet phldrT="[Text]"/>
      <dgm:spPr/>
      <dgm:t>
        <a:bodyPr/>
        <a:lstStyle/>
        <a:p>
          <a:pPr>
            <a:buNone/>
          </a:pPr>
          <a:r>
            <a:rPr lang="en-US" dirty="0"/>
            <a:t>Apply a correction</a:t>
          </a:r>
        </a:p>
      </dgm:t>
    </dgm:pt>
    <dgm:pt modelId="{2B00B41F-71C2-0941-B657-283FA1A42D26}" type="parTrans" cxnId="{ED4C0E43-1D70-4D46-A5EC-1C7F4F373A3A}">
      <dgm:prSet/>
      <dgm:spPr/>
      <dgm:t>
        <a:bodyPr/>
        <a:lstStyle/>
        <a:p>
          <a:endParaRPr lang="en-US"/>
        </a:p>
      </dgm:t>
    </dgm:pt>
    <dgm:pt modelId="{FFCEF0E7-490A-F144-BCF8-D3A61B2303FD}" type="sibTrans" cxnId="{ED4C0E43-1D70-4D46-A5EC-1C7F4F373A3A}">
      <dgm:prSet/>
      <dgm:spPr/>
      <dgm:t>
        <a:bodyPr/>
        <a:lstStyle/>
        <a:p>
          <a:endParaRPr lang="en-US"/>
        </a:p>
      </dgm:t>
    </dgm:pt>
    <dgm:pt modelId="{E495B04E-88A1-024B-8EEE-B3B5185031EA}">
      <dgm:prSet phldrT="[Text]"/>
      <dgm:spPr/>
      <dgm:t>
        <a:bodyPr/>
        <a:lstStyle/>
        <a:p>
          <a:r>
            <a:rPr lang="en-US" dirty="0"/>
            <a:t>Decode</a:t>
          </a:r>
        </a:p>
      </dgm:t>
    </dgm:pt>
    <dgm:pt modelId="{54A553AC-40EC-5D47-AD98-5E3A5EAD0AEF}" type="parTrans" cxnId="{34739D2A-7467-A143-AE3A-1A0ABC7141F3}">
      <dgm:prSet/>
      <dgm:spPr/>
      <dgm:t>
        <a:bodyPr/>
        <a:lstStyle/>
        <a:p>
          <a:endParaRPr lang="en-US"/>
        </a:p>
      </dgm:t>
    </dgm:pt>
    <dgm:pt modelId="{613DD190-3632-0840-AC5B-ADC5C20F70D2}" type="sibTrans" cxnId="{34739D2A-7467-A143-AE3A-1A0ABC7141F3}">
      <dgm:prSet/>
      <dgm:spPr/>
      <dgm:t>
        <a:bodyPr/>
        <a:lstStyle/>
        <a:p>
          <a:endParaRPr lang="en-US"/>
        </a:p>
      </dgm:t>
    </dgm:pt>
    <dgm:pt modelId="{FA2A909C-A31E-B44E-B0AB-E3DDAA170D33}" type="pres">
      <dgm:prSet presAssocID="{58AA832A-D948-164C-A4D2-1D966B3D4B30}" presName="diagram" presStyleCnt="0">
        <dgm:presLayoutVars>
          <dgm:dir/>
          <dgm:resizeHandles val="exact"/>
        </dgm:presLayoutVars>
      </dgm:prSet>
      <dgm:spPr/>
    </dgm:pt>
    <dgm:pt modelId="{DAEAFFCD-6718-A245-80D3-27651AD45926}" type="pres">
      <dgm:prSet presAssocID="{92A76352-237C-E644-85C0-73493739C1FC}" presName="node" presStyleLbl="node1" presStyleIdx="0" presStyleCnt="10">
        <dgm:presLayoutVars>
          <dgm:bulletEnabled val="1"/>
        </dgm:presLayoutVars>
      </dgm:prSet>
      <dgm:spPr/>
    </dgm:pt>
    <dgm:pt modelId="{41D46C21-4A78-504D-AE78-D18F3F4BD9D4}" type="pres">
      <dgm:prSet presAssocID="{2F2973A3-E6CB-C442-B630-F114E58D7AE3}" presName="sibTrans" presStyleLbl="sibTrans2D1" presStyleIdx="0" presStyleCnt="9"/>
      <dgm:spPr/>
    </dgm:pt>
    <dgm:pt modelId="{F8A7D2FB-0246-6143-9152-768571C4FF2F}" type="pres">
      <dgm:prSet presAssocID="{2F2973A3-E6CB-C442-B630-F114E58D7AE3}" presName="connectorText" presStyleLbl="sibTrans2D1" presStyleIdx="0" presStyleCnt="9"/>
      <dgm:spPr/>
    </dgm:pt>
    <dgm:pt modelId="{E14E4F8A-577C-7F47-B22E-0478E94DE298}" type="pres">
      <dgm:prSet presAssocID="{E40159F6-3286-AB4C-A370-729A1D6968EA}" presName="node" presStyleLbl="node1" presStyleIdx="1" presStyleCnt="10">
        <dgm:presLayoutVars>
          <dgm:bulletEnabled val="1"/>
        </dgm:presLayoutVars>
      </dgm:prSet>
      <dgm:spPr/>
    </dgm:pt>
    <dgm:pt modelId="{F03A80DB-B87A-7E4A-A22C-4FB88F8EF57F}" type="pres">
      <dgm:prSet presAssocID="{ABB3EABA-10EC-034D-9216-ED39302F3FA0}" presName="sibTrans" presStyleLbl="sibTrans2D1" presStyleIdx="1" presStyleCnt="9"/>
      <dgm:spPr/>
    </dgm:pt>
    <dgm:pt modelId="{C8EB1BD3-62FB-5848-8DD6-118EB03D575D}" type="pres">
      <dgm:prSet presAssocID="{ABB3EABA-10EC-034D-9216-ED39302F3FA0}" presName="connectorText" presStyleLbl="sibTrans2D1" presStyleIdx="1" presStyleCnt="9"/>
      <dgm:spPr/>
    </dgm:pt>
    <dgm:pt modelId="{FFDADBE0-BC98-5847-830F-4C82D4DA46A4}" type="pres">
      <dgm:prSet presAssocID="{4E149CFC-02BE-534B-8D34-E5209FED06B7}" presName="node" presStyleLbl="node1" presStyleIdx="2" presStyleCnt="10">
        <dgm:presLayoutVars>
          <dgm:bulletEnabled val="1"/>
        </dgm:presLayoutVars>
      </dgm:prSet>
      <dgm:spPr/>
    </dgm:pt>
    <dgm:pt modelId="{12497096-9B9E-E444-9AC4-A5468A19147C}" type="pres">
      <dgm:prSet presAssocID="{C38656F2-4BCF-FD4C-8651-A2E60293CB36}" presName="sibTrans" presStyleLbl="sibTrans2D1" presStyleIdx="2" presStyleCnt="9"/>
      <dgm:spPr/>
    </dgm:pt>
    <dgm:pt modelId="{89CDD7B0-64BE-464F-BD98-E2796999FEF7}" type="pres">
      <dgm:prSet presAssocID="{C38656F2-4BCF-FD4C-8651-A2E60293CB36}" presName="connectorText" presStyleLbl="sibTrans2D1" presStyleIdx="2" presStyleCnt="9"/>
      <dgm:spPr/>
    </dgm:pt>
    <dgm:pt modelId="{85D29DEC-9551-0546-804F-1ADDC4BDCC4A}" type="pres">
      <dgm:prSet presAssocID="{E495B04E-88A1-024B-8EEE-B3B5185031EA}" presName="node" presStyleLbl="node1" presStyleIdx="3" presStyleCnt="10">
        <dgm:presLayoutVars>
          <dgm:bulletEnabled val="1"/>
        </dgm:presLayoutVars>
      </dgm:prSet>
      <dgm:spPr/>
    </dgm:pt>
    <dgm:pt modelId="{2CEB9132-B491-094B-9AC4-0B1EDF7CE502}" type="pres">
      <dgm:prSet presAssocID="{613DD190-3632-0840-AC5B-ADC5C20F70D2}" presName="sibTrans" presStyleLbl="sibTrans2D1" presStyleIdx="3" presStyleCnt="9"/>
      <dgm:spPr/>
    </dgm:pt>
    <dgm:pt modelId="{7A71A117-E3B0-FC4E-991F-A46D461A7BDB}" type="pres">
      <dgm:prSet presAssocID="{613DD190-3632-0840-AC5B-ADC5C20F70D2}" presName="connectorText" presStyleLbl="sibTrans2D1" presStyleIdx="3" presStyleCnt="9"/>
      <dgm:spPr/>
    </dgm:pt>
    <dgm:pt modelId="{32F1D22D-85AC-2E4E-A71B-585C40787861}" type="pres">
      <dgm:prSet presAssocID="{D08058B0-F444-B649-B97D-71F8C75B90EB}" presName="node" presStyleLbl="node1" presStyleIdx="4" presStyleCnt="10">
        <dgm:presLayoutVars>
          <dgm:bulletEnabled val="1"/>
        </dgm:presLayoutVars>
      </dgm:prSet>
      <dgm:spPr/>
    </dgm:pt>
    <dgm:pt modelId="{32100102-43ED-C54F-8103-ADAD8B3F78E0}" type="pres">
      <dgm:prSet presAssocID="{DD6696EC-5CC1-E249-9739-42D5E79F27C4}" presName="sibTrans" presStyleLbl="sibTrans2D1" presStyleIdx="4" presStyleCnt="9"/>
      <dgm:spPr/>
    </dgm:pt>
    <dgm:pt modelId="{E3EFEB06-ADBC-534A-A5C8-AA5C45F5DDF9}" type="pres">
      <dgm:prSet presAssocID="{DD6696EC-5CC1-E249-9739-42D5E79F27C4}" presName="connectorText" presStyleLbl="sibTrans2D1" presStyleIdx="4" presStyleCnt="9"/>
      <dgm:spPr/>
    </dgm:pt>
    <dgm:pt modelId="{88CFEE4B-2BC9-FD46-B5A4-32035EC38CD1}" type="pres">
      <dgm:prSet presAssocID="{5E6E6D21-FF69-AD4C-BA0B-647276A267F4}" presName="node" presStyleLbl="node1" presStyleIdx="5" presStyleCnt="10">
        <dgm:presLayoutVars>
          <dgm:bulletEnabled val="1"/>
        </dgm:presLayoutVars>
      </dgm:prSet>
      <dgm:spPr/>
    </dgm:pt>
    <dgm:pt modelId="{E07362DB-4636-9F49-B73F-F71108B465DC}" type="pres">
      <dgm:prSet presAssocID="{C91C1173-E96E-2B40-8618-1C637BD70DBF}" presName="sibTrans" presStyleLbl="sibTrans2D1" presStyleIdx="5" presStyleCnt="9"/>
      <dgm:spPr/>
    </dgm:pt>
    <dgm:pt modelId="{A2E86F86-11FF-9C45-8139-74DECD8E6EA9}" type="pres">
      <dgm:prSet presAssocID="{C91C1173-E96E-2B40-8618-1C637BD70DBF}" presName="connectorText" presStyleLbl="sibTrans2D1" presStyleIdx="5" presStyleCnt="9"/>
      <dgm:spPr/>
    </dgm:pt>
    <dgm:pt modelId="{F27E2188-9153-3A46-860C-7EA54A37A3DB}" type="pres">
      <dgm:prSet presAssocID="{307C65EE-75F3-3D4C-84D0-CBF2461CD320}" presName="node" presStyleLbl="node1" presStyleIdx="6" presStyleCnt="10">
        <dgm:presLayoutVars>
          <dgm:bulletEnabled val="1"/>
        </dgm:presLayoutVars>
      </dgm:prSet>
      <dgm:spPr/>
    </dgm:pt>
    <dgm:pt modelId="{18BC47BD-CD55-E943-B9AA-A2DC454364A6}" type="pres">
      <dgm:prSet presAssocID="{9559A17C-CEF3-4242-9AD4-354863E25B40}" presName="sibTrans" presStyleLbl="sibTrans2D1" presStyleIdx="6" presStyleCnt="9"/>
      <dgm:spPr/>
    </dgm:pt>
    <dgm:pt modelId="{CAD0C9F9-2CD6-E24C-9DAC-ED16E7072416}" type="pres">
      <dgm:prSet presAssocID="{9559A17C-CEF3-4242-9AD4-354863E25B40}" presName="connectorText" presStyleLbl="sibTrans2D1" presStyleIdx="6" presStyleCnt="9"/>
      <dgm:spPr/>
    </dgm:pt>
    <dgm:pt modelId="{FBB499A1-9073-3348-8332-E2C5D77EBBB4}" type="pres">
      <dgm:prSet presAssocID="{C10B3538-9C76-2B43-B13A-85B24506E002}" presName="node" presStyleLbl="node1" presStyleIdx="7" presStyleCnt="10">
        <dgm:presLayoutVars>
          <dgm:bulletEnabled val="1"/>
        </dgm:presLayoutVars>
      </dgm:prSet>
      <dgm:spPr/>
    </dgm:pt>
    <dgm:pt modelId="{BEC7573F-5CEC-0142-A73B-D8854654E11E}" type="pres">
      <dgm:prSet presAssocID="{2BDA1135-6CDA-6443-AD0A-107B400E4AED}" presName="sibTrans" presStyleLbl="sibTrans2D1" presStyleIdx="7" presStyleCnt="9"/>
      <dgm:spPr/>
    </dgm:pt>
    <dgm:pt modelId="{9DD41E14-5607-9740-B37B-5DBD20713FF1}" type="pres">
      <dgm:prSet presAssocID="{2BDA1135-6CDA-6443-AD0A-107B400E4AED}" presName="connectorText" presStyleLbl="sibTrans2D1" presStyleIdx="7" presStyleCnt="9"/>
      <dgm:spPr/>
    </dgm:pt>
    <dgm:pt modelId="{3560654C-DD89-9F4A-A527-F1CA696C2059}" type="pres">
      <dgm:prSet presAssocID="{157EDD2C-B911-DB4D-BB41-ACF5A6ECC776}" presName="node" presStyleLbl="node1" presStyleIdx="8" presStyleCnt="10">
        <dgm:presLayoutVars>
          <dgm:bulletEnabled val="1"/>
        </dgm:presLayoutVars>
      </dgm:prSet>
      <dgm:spPr/>
    </dgm:pt>
    <dgm:pt modelId="{7137CAA0-7229-774F-8290-3D670C8A6E0B}" type="pres">
      <dgm:prSet presAssocID="{FFCEF0E7-490A-F144-BCF8-D3A61B2303FD}" presName="sibTrans" presStyleLbl="sibTrans2D1" presStyleIdx="8" presStyleCnt="9"/>
      <dgm:spPr/>
    </dgm:pt>
    <dgm:pt modelId="{D51D022F-2C64-0D49-8490-A768E86A9211}" type="pres">
      <dgm:prSet presAssocID="{FFCEF0E7-490A-F144-BCF8-D3A61B2303FD}" presName="connectorText" presStyleLbl="sibTrans2D1" presStyleIdx="8" presStyleCnt="9"/>
      <dgm:spPr/>
    </dgm:pt>
    <dgm:pt modelId="{618375B8-5D3D-4D46-8170-FDD4916D9C15}" type="pres">
      <dgm:prSet presAssocID="{04D086B1-7CE3-8B41-8F81-8371948B6E8B}" presName="node" presStyleLbl="node1" presStyleIdx="9" presStyleCnt="10">
        <dgm:presLayoutVars>
          <dgm:bulletEnabled val="1"/>
        </dgm:presLayoutVars>
      </dgm:prSet>
      <dgm:spPr/>
    </dgm:pt>
  </dgm:ptLst>
  <dgm:cxnLst>
    <dgm:cxn modelId="{890D0200-E88B-1346-A781-D8D50F565FE6}" type="presOf" srcId="{4E149CFC-02BE-534B-8D34-E5209FED06B7}" destId="{FFDADBE0-BC98-5847-830F-4C82D4DA46A4}" srcOrd="0" destOrd="0" presId="urn:microsoft.com/office/officeart/2005/8/layout/process5"/>
    <dgm:cxn modelId="{88FEEF15-68D8-7840-874A-05D5E6D64BE4}" type="presOf" srcId="{9559A17C-CEF3-4242-9AD4-354863E25B40}" destId="{18BC47BD-CD55-E943-B9AA-A2DC454364A6}" srcOrd="0" destOrd="0" presId="urn:microsoft.com/office/officeart/2005/8/layout/process5"/>
    <dgm:cxn modelId="{4C727C1B-34A5-6E44-BD79-1117F82AB182}" type="presOf" srcId="{2F2973A3-E6CB-C442-B630-F114E58D7AE3}" destId="{F8A7D2FB-0246-6143-9152-768571C4FF2F}" srcOrd="1" destOrd="0" presId="urn:microsoft.com/office/officeart/2005/8/layout/process5"/>
    <dgm:cxn modelId="{34739D2A-7467-A143-AE3A-1A0ABC7141F3}" srcId="{58AA832A-D948-164C-A4D2-1D966B3D4B30}" destId="{E495B04E-88A1-024B-8EEE-B3B5185031EA}" srcOrd="3" destOrd="0" parTransId="{54A553AC-40EC-5D47-AD98-5E3A5EAD0AEF}" sibTransId="{613DD190-3632-0840-AC5B-ADC5C20F70D2}"/>
    <dgm:cxn modelId="{1F97CA2A-0895-7643-BA44-045AB059517C}" type="presOf" srcId="{C38656F2-4BCF-FD4C-8651-A2E60293CB36}" destId="{89CDD7B0-64BE-464F-BD98-E2796999FEF7}" srcOrd="1" destOrd="0" presId="urn:microsoft.com/office/officeart/2005/8/layout/process5"/>
    <dgm:cxn modelId="{DB996937-A24B-0644-88CE-CDF9D11CD460}" type="presOf" srcId="{5E6E6D21-FF69-AD4C-BA0B-647276A267F4}" destId="{88CFEE4B-2BC9-FD46-B5A4-32035EC38CD1}" srcOrd="0" destOrd="0" presId="urn:microsoft.com/office/officeart/2005/8/layout/process5"/>
    <dgm:cxn modelId="{152E483E-6033-8546-AE99-30F20DADE65A}" type="presOf" srcId="{DD6696EC-5CC1-E249-9739-42D5E79F27C4}" destId="{E3EFEB06-ADBC-534A-A5C8-AA5C45F5DDF9}" srcOrd="1" destOrd="0" presId="urn:microsoft.com/office/officeart/2005/8/layout/process5"/>
    <dgm:cxn modelId="{47CA745C-F059-F746-8067-0D7B04391DF0}" type="presOf" srcId="{2F2973A3-E6CB-C442-B630-F114E58D7AE3}" destId="{41D46C21-4A78-504D-AE78-D18F3F4BD9D4}" srcOrd="0" destOrd="0" presId="urn:microsoft.com/office/officeart/2005/8/layout/process5"/>
    <dgm:cxn modelId="{4E1BF45E-1831-F541-8288-4980F6A0B18C}" srcId="{58AA832A-D948-164C-A4D2-1D966B3D4B30}" destId="{307C65EE-75F3-3D4C-84D0-CBF2461CD320}" srcOrd="6" destOrd="0" parTransId="{6E14A076-095B-BE40-8F64-C41F819178DB}" sibTransId="{9559A17C-CEF3-4242-9AD4-354863E25B40}"/>
    <dgm:cxn modelId="{568CEE41-FB17-AB49-BBF9-6601E6DF946D}" srcId="{58AA832A-D948-164C-A4D2-1D966B3D4B30}" destId="{C10B3538-9C76-2B43-B13A-85B24506E002}" srcOrd="7" destOrd="0" parTransId="{42DDFE2D-675A-6646-97A2-24707EDDCDD4}" sibTransId="{2BDA1135-6CDA-6443-AD0A-107B400E4AED}"/>
    <dgm:cxn modelId="{BFC92D62-DCCB-F046-8C75-73C86BA389D8}" type="presOf" srcId="{E40159F6-3286-AB4C-A370-729A1D6968EA}" destId="{E14E4F8A-577C-7F47-B22E-0478E94DE298}" srcOrd="0" destOrd="0" presId="urn:microsoft.com/office/officeart/2005/8/layout/process5"/>
    <dgm:cxn modelId="{28779842-3CE6-494B-BAEF-E9D8E830FFC9}" type="presOf" srcId="{2BDA1135-6CDA-6443-AD0A-107B400E4AED}" destId="{BEC7573F-5CEC-0142-A73B-D8854654E11E}" srcOrd="0" destOrd="0" presId="urn:microsoft.com/office/officeart/2005/8/layout/process5"/>
    <dgm:cxn modelId="{ED4C0E43-1D70-4D46-A5EC-1C7F4F373A3A}" srcId="{58AA832A-D948-164C-A4D2-1D966B3D4B30}" destId="{157EDD2C-B911-DB4D-BB41-ACF5A6ECC776}" srcOrd="8" destOrd="0" parTransId="{2B00B41F-71C2-0941-B657-283FA1A42D26}" sibTransId="{FFCEF0E7-490A-F144-BCF8-D3A61B2303FD}"/>
    <dgm:cxn modelId="{23B39D47-3908-DF46-9C4C-21DE00A0CD61}" type="presOf" srcId="{58AA832A-D948-164C-A4D2-1D966B3D4B30}" destId="{FA2A909C-A31E-B44E-B0AB-E3DDAA170D33}" srcOrd="0" destOrd="0" presId="urn:microsoft.com/office/officeart/2005/8/layout/process5"/>
    <dgm:cxn modelId="{2D55A868-0A38-804B-A604-8768181A387B}" type="presOf" srcId="{9559A17C-CEF3-4242-9AD4-354863E25B40}" destId="{CAD0C9F9-2CD6-E24C-9DAC-ED16E7072416}" srcOrd="1" destOrd="0" presId="urn:microsoft.com/office/officeart/2005/8/layout/process5"/>
    <dgm:cxn modelId="{0672C24E-A8A8-A948-9370-E2A99CA2E824}" srcId="{58AA832A-D948-164C-A4D2-1D966B3D4B30}" destId="{4E149CFC-02BE-534B-8D34-E5209FED06B7}" srcOrd="2" destOrd="0" parTransId="{F08CA7EC-6A22-F644-AC75-317713BD937C}" sibTransId="{C38656F2-4BCF-FD4C-8651-A2E60293CB36}"/>
    <dgm:cxn modelId="{25505751-5306-0E47-A013-921A8E94D08B}" type="presOf" srcId="{613DD190-3632-0840-AC5B-ADC5C20F70D2}" destId="{7A71A117-E3B0-FC4E-991F-A46D461A7BDB}" srcOrd="1" destOrd="0" presId="urn:microsoft.com/office/officeart/2005/8/layout/process5"/>
    <dgm:cxn modelId="{30E78051-BFBD-FA41-A735-34F0A6C5C135}" type="presOf" srcId="{2BDA1135-6CDA-6443-AD0A-107B400E4AED}" destId="{9DD41E14-5607-9740-B37B-5DBD20713FF1}" srcOrd="1" destOrd="0" presId="urn:microsoft.com/office/officeart/2005/8/layout/process5"/>
    <dgm:cxn modelId="{B500A172-0C39-E648-8657-3ACD25559938}" type="presOf" srcId="{04D086B1-7CE3-8B41-8F81-8371948B6E8B}" destId="{618375B8-5D3D-4D46-8170-FDD4916D9C15}" srcOrd="0" destOrd="0" presId="urn:microsoft.com/office/officeart/2005/8/layout/process5"/>
    <dgm:cxn modelId="{A4FC0275-012F-D74E-B08E-5A3BA81127D5}" type="presOf" srcId="{307C65EE-75F3-3D4C-84D0-CBF2461CD320}" destId="{F27E2188-9153-3A46-860C-7EA54A37A3DB}" srcOrd="0" destOrd="0" presId="urn:microsoft.com/office/officeart/2005/8/layout/process5"/>
    <dgm:cxn modelId="{A3D17575-E45A-584E-A715-E00825068667}" type="presOf" srcId="{E495B04E-88A1-024B-8EEE-B3B5185031EA}" destId="{85D29DEC-9551-0546-804F-1ADDC4BDCC4A}" srcOrd="0" destOrd="0" presId="urn:microsoft.com/office/officeart/2005/8/layout/process5"/>
    <dgm:cxn modelId="{6084F77C-B5C2-1E49-AF5C-1B750897AA59}" srcId="{58AA832A-D948-164C-A4D2-1D966B3D4B30}" destId="{5E6E6D21-FF69-AD4C-BA0B-647276A267F4}" srcOrd="5" destOrd="0" parTransId="{175E62D8-7154-C141-BE13-2F4414C7E8B4}" sibTransId="{C91C1173-E96E-2B40-8618-1C637BD70DBF}"/>
    <dgm:cxn modelId="{9CF83E8A-C1A2-9E47-8696-88C8E450C08F}" type="presOf" srcId="{DD6696EC-5CC1-E249-9739-42D5E79F27C4}" destId="{32100102-43ED-C54F-8103-ADAD8B3F78E0}" srcOrd="0" destOrd="0" presId="urn:microsoft.com/office/officeart/2005/8/layout/process5"/>
    <dgm:cxn modelId="{7D50DF95-EB6C-BA40-8F27-AB52C1362BE2}" type="presOf" srcId="{613DD190-3632-0840-AC5B-ADC5C20F70D2}" destId="{2CEB9132-B491-094B-9AC4-0B1EDF7CE502}" srcOrd="0" destOrd="0" presId="urn:microsoft.com/office/officeart/2005/8/layout/process5"/>
    <dgm:cxn modelId="{D7AD3999-915D-2149-931F-7D4E23495F9D}" type="presOf" srcId="{C91C1173-E96E-2B40-8618-1C637BD70DBF}" destId="{A2E86F86-11FF-9C45-8139-74DECD8E6EA9}" srcOrd="1" destOrd="0" presId="urn:microsoft.com/office/officeart/2005/8/layout/process5"/>
    <dgm:cxn modelId="{413DD39A-B0C1-5144-A6CF-C98078E83E8F}" type="presOf" srcId="{D08058B0-F444-B649-B97D-71F8C75B90EB}" destId="{32F1D22D-85AC-2E4E-A71B-585C40787861}" srcOrd="0" destOrd="0" presId="urn:microsoft.com/office/officeart/2005/8/layout/process5"/>
    <dgm:cxn modelId="{71FDDDA0-B19D-234D-8C5B-6585E64C48E4}" type="presOf" srcId="{157EDD2C-B911-DB4D-BB41-ACF5A6ECC776}" destId="{3560654C-DD89-9F4A-A527-F1CA696C2059}" srcOrd="0" destOrd="0" presId="urn:microsoft.com/office/officeart/2005/8/layout/process5"/>
    <dgm:cxn modelId="{BFD3F8A0-2C63-6B46-8C0B-869F5B429F62}" type="presOf" srcId="{ABB3EABA-10EC-034D-9216-ED39302F3FA0}" destId="{C8EB1BD3-62FB-5848-8DD6-118EB03D575D}" srcOrd="1" destOrd="0" presId="urn:microsoft.com/office/officeart/2005/8/layout/process5"/>
    <dgm:cxn modelId="{920F56B5-980A-A34E-B460-12994D410688}" type="presOf" srcId="{C10B3538-9C76-2B43-B13A-85B24506E002}" destId="{FBB499A1-9073-3348-8332-E2C5D77EBBB4}" srcOrd="0" destOrd="0" presId="urn:microsoft.com/office/officeart/2005/8/layout/process5"/>
    <dgm:cxn modelId="{DF030CCC-5A83-A548-AE36-B6876ADF49C6}" srcId="{58AA832A-D948-164C-A4D2-1D966B3D4B30}" destId="{04D086B1-7CE3-8B41-8F81-8371948B6E8B}" srcOrd="9" destOrd="0" parTransId="{F7443E9E-6329-724C-8ED9-F2C1CFF68104}" sibTransId="{894389D3-6E7B-E748-8170-05BED291C261}"/>
    <dgm:cxn modelId="{1E2A24CE-D807-4841-A4FC-E7DB48EC8D68}" type="presOf" srcId="{92A76352-237C-E644-85C0-73493739C1FC}" destId="{DAEAFFCD-6718-A245-80D3-27651AD45926}" srcOrd="0" destOrd="0" presId="urn:microsoft.com/office/officeart/2005/8/layout/process5"/>
    <dgm:cxn modelId="{057E31CE-3815-F24B-B13A-3A6F302C7153}" type="presOf" srcId="{C38656F2-4BCF-FD4C-8651-A2E60293CB36}" destId="{12497096-9B9E-E444-9AC4-A5468A19147C}" srcOrd="0" destOrd="0" presId="urn:microsoft.com/office/officeart/2005/8/layout/process5"/>
    <dgm:cxn modelId="{88816BD1-D5C3-2C43-A31A-14EFEDE7E8FD}" type="presOf" srcId="{FFCEF0E7-490A-F144-BCF8-D3A61B2303FD}" destId="{D51D022F-2C64-0D49-8490-A768E86A9211}" srcOrd="1" destOrd="0" presId="urn:microsoft.com/office/officeart/2005/8/layout/process5"/>
    <dgm:cxn modelId="{1BB22AD9-E084-1D41-B183-E2113E81EA69}" type="presOf" srcId="{ABB3EABA-10EC-034D-9216-ED39302F3FA0}" destId="{F03A80DB-B87A-7E4A-A22C-4FB88F8EF57F}" srcOrd="0" destOrd="0" presId="urn:microsoft.com/office/officeart/2005/8/layout/process5"/>
    <dgm:cxn modelId="{4CA56AE3-C458-9040-BEA6-646DCECE1DBB}" type="presOf" srcId="{C91C1173-E96E-2B40-8618-1C637BD70DBF}" destId="{E07362DB-4636-9F49-B73F-F71108B465DC}" srcOrd="0" destOrd="0" presId="urn:microsoft.com/office/officeart/2005/8/layout/process5"/>
    <dgm:cxn modelId="{EAEAC4EC-68C4-3D48-BFC5-96F64B13E985}" type="presOf" srcId="{FFCEF0E7-490A-F144-BCF8-D3A61B2303FD}" destId="{7137CAA0-7229-774F-8290-3D670C8A6E0B}" srcOrd="0" destOrd="0" presId="urn:microsoft.com/office/officeart/2005/8/layout/process5"/>
    <dgm:cxn modelId="{BE3385EE-45B5-224C-9B1E-D6F7192ABF7D}" srcId="{58AA832A-D948-164C-A4D2-1D966B3D4B30}" destId="{92A76352-237C-E644-85C0-73493739C1FC}" srcOrd="0" destOrd="0" parTransId="{51E6E0DA-B2ED-E640-BCF7-912A4092F192}" sibTransId="{2F2973A3-E6CB-C442-B630-F114E58D7AE3}"/>
    <dgm:cxn modelId="{E769E7EE-BBE1-0F45-AF7D-959D226FDD1B}" srcId="{58AA832A-D948-164C-A4D2-1D966B3D4B30}" destId="{E40159F6-3286-AB4C-A370-729A1D6968EA}" srcOrd="1" destOrd="0" parTransId="{9E6369C0-A1DE-7E4D-9303-E99402F415AA}" sibTransId="{ABB3EABA-10EC-034D-9216-ED39302F3FA0}"/>
    <dgm:cxn modelId="{8BDD2AEF-1E47-4446-AB02-E7EAF848949D}" srcId="{58AA832A-D948-164C-A4D2-1D966B3D4B30}" destId="{D08058B0-F444-B649-B97D-71F8C75B90EB}" srcOrd="4" destOrd="0" parTransId="{1245A2B9-372B-894E-9927-B123DE64FE9B}" sibTransId="{DD6696EC-5CC1-E249-9739-42D5E79F27C4}"/>
    <dgm:cxn modelId="{DE5E786A-3313-1D4D-B22E-ED0E2FEC0A37}" type="presParOf" srcId="{FA2A909C-A31E-B44E-B0AB-E3DDAA170D33}" destId="{DAEAFFCD-6718-A245-80D3-27651AD45926}" srcOrd="0" destOrd="0" presId="urn:microsoft.com/office/officeart/2005/8/layout/process5"/>
    <dgm:cxn modelId="{49737599-2F1E-3648-AD8A-CA3709AF8606}" type="presParOf" srcId="{FA2A909C-A31E-B44E-B0AB-E3DDAA170D33}" destId="{41D46C21-4A78-504D-AE78-D18F3F4BD9D4}" srcOrd="1" destOrd="0" presId="urn:microsoft.com/office/officeart/2005/8/layout/process5"/>
    <dgm:cxn modelId="{3E84334F-FC40-D445-97F3-8BC527C0000E}" type="presParOf" srcId="{41D46C21-4A78-504D-AE78-D18F3F4BD9D4}" destId="{F8A7D2FB-0246-6143-9152-768571C4FF2F}" srcOrd="0" destOrd="0" presId="urn:microsoft.com/office/officeart/2005/8/layout/process5"/>
    <dgm:cxn modelId="{CD234903-4676-1C4E-A2C2-5DFA976C34B3}" type="presParOf" srcId="{FA2A909C-A31E-B44E-B0AB-E3DDAA170D33}" destId="{E14E4F8A-577C-7F47-B22E-0478E94DE298}" srcOrd="2" destOrd="0" presId="urn:microsoft.com/office/officeart/2005/8/layout/process5"/>
    <dgm:cxn modelId="{200B9212-34E8-DB41-A25F-56DE139709E1}" type="presParOf" srcId="{FA2A909C-A31E-B44E-B0AB-E3DDAA170D33}" destId="{F03A80DB-B87A-7E4A-A22C-4FB88F8EF57F}" srcOrd="3" destOrd="0" presId="urn:microsoft.com/office/officeart/2005/8/layout/process5"/>
    <dgm:cxn modelId="{88359B55-0AE6-DB4A-AE79-FC2BB5116015}" type="presParOf" srcId="{F03A80DB-B87A-7E4A-A22C-4FB88F8EF57F}" destId="{C8EB1BD3-62FB-5848-8DD6-118EB03D575D}" srcOrd="0" destOrd="0" presId="urn:microsoft.com/office/officeart/2005/8/layout/process5"/>
    <dgm:cxn modelId="{81265BBF-C70C-7742-9DBB-A50C0A540516}" type="presParOf" srcId="{FA2A909C-A31E-B44E-B0AB-E3DDAA170D33}" destId="{FFDADBE0-BC98-5847-830F-4C82D4DA46A4}" srcOrd="4" destOrd="0" presId="urn:microsoft.com/office/officeart/2005/8/layout/process5"/>
    <dgm:cxn modelId="{DBEE6E1B-8CAF-CB45-ACB4-8AD5A332B042}" type="presParOf" srcId="{FA2A909C-A31E-B44E-B0AB-E3DDAA170D33}" destId="{12497096-9B9E-E444-9AC4-A5468A19147C}" srcOrd="5" destOrd="0" presId="urn:microsoft.com/office/officeart/2005/8/layout/process5"/>
    <dgm:cxn modelId="{3FF651B6-A01D-0A45-AC76-E37CE4484715}" type="presParOf" srcId="{12497096-9B9E-E444-9AC4-A5468A19147C}" destId="{89CDD7B0-64BE-464F-BD98-E2796999FEF7}" srcOrd="0" destOrd="0" presId="urn:microsoft.com/office/officeart/2005/8/layout/process5"/>
    <dgm:cxn modelId="{C2EE81CA-C37F-8D42-9794-D24648A25457}" type="presParOf" srcId="{FA2A909C-A31E-B44E-B0AB-E3DDAA170D33}" destId="{85D29DEC-9551-0546-804F-1ADDC4BDCC4A}" srcOrd="6" destOrd="0" presId="urn:microsoft.com/office/officeart/2005/8/layout/process5"/>
    <dgm:cxn modelId="{272FF649-D876-9844-A356-D4F6F0F682C6}" type="presParOf" srcId="{FA2A909C-A31E-B44E-B0AB-E3DDAA170D33}" destId="{2CEB9132-B491-094B-9AC4-0B1EDF7CE502}" srcOrd="7" destOrd="0" presId="urn:microsoft.com/office/officeart/2005/8/layout/process5"/>
    <dgm:cxn modelId="{B2589717-7E0B-2342-AFF2-1CCC3CDDBCDD}" type="presParOf" srcId="{2CEB9132-B491-094B-9AC4-0B1EDF7CE502}" destId="{7A71A117-E3B0-FC4E-991F-A46D461A7BDB}" srcOrd="0" destOrd="0" presId="urn:microsoft.com/office/officeart/2005/8/layout/process5"/>
    <dgm:cxn modelId="{884B0D03-7755-104F-A4C2-7B69DB804862}" type="presParOf" srcId="{FA2A909C-A31E-B44E-B0AB-E3DDAA170D33}" destId="{32F1D22D-85AC-2E4E-A71B-585C40787861}" srcOrd="8" destOrd="0" presId="urn:microsoft.com/office/officeart/2005/8/layout/process5"/>
    <dgm:cxn modelId="{BD9F2D0E-8C2D-5445-AEA1-07E19F56DCF3}" type="presParOf" srcId="{FA2A909C-A31E-B44E-B0AB-E3DDAA170D33}" destId="{32100102-43ED-C54F-8103-ADAD8B3F78E0}" srcOrd="9" destOrd="0" presId="urn:microsoft.com/office/officeart/2005/8/layout/process5"/>
    <dgm:cxn modelId="{D3E1F24D-50EE-6A41-9E4F-CA4D27515686}" type="presParOf" srcId="{32100102-43ED-C54F-8103-ADAD8B3F78E0}" destId="{E3EFEB06-ADBC-534A-A5C8-AA5C45F5DDF9}" srcOrd="0" destOrd="0" presId="urn:microsoft.com/office/officeart/2005/8/layout/process5"/>
    <dgm:cxn modelId="{0AE7644D-3C05-6D40-AB22-BB5B2876A421}" type="presParOf" srcId="{FA2A909C-A31E-B44E-B0AB-E3DDAA170D33}" destId="{88CFEE4B-2BC9-FD46-B5A4-32035EC38CD1}" srcOrd="10" destOrd="0" presId="urn:microsoft.com/office/officeart/2005/8/layout/process5"/>
    <dgm:cxn modelId="{350F16C8-62FB-3E49-8494-BB998D806EF0}" type="presParOf" srcId="{FA2A909C-A31E-B44E-B0AB-E3DDAA170D33}" destId="{E07362DB-4636-9F49-B73F-F71108B465DC}" srcOrd="11" destOrd="0" presId="urn:microsoft.com/office/officeart/2005/8/layout/process5"/>
    <dgm:cxn modelId="{69F2523B-ABBB-4343-AC57-EC156EC2407B}" type="presParOf" srcId="{E07362DB-4636-9F49-B73F-F71108B465DC}" destId="{A2E86F86-11FF-9C45-8139-74DECD8E6EA9}" srcOrd="0" destOrd="0" presId="urn:microsoft.com/office/officeart/2005/8/layout/process5"/>
    <dgm:cxn modelId="{E9772C3B-4156-3742-8DD0-63C4EB99E460}" type="presParOf" srcId="{FA2A909C-A31E-B44E-B0AB-E3DDAA170D33}" destId="{F27E2188-9153-3A46-860C-7EA54A37A3DB}" srcOrd="12" destOrd="0" presId="urn:microsoft.com/office/officeart/2005/8/layout/process5"/>
    <dgm:cxn modelId="{A3B43222-EBEF-C046-9313-454A15B1C6DB}" type="presParOf" srcId="{FA2A909C-A31E-B44E-B0AB-E3DDAA170D33}" destId="{18BC47BD-CD55-E943-B9AA-A2DC454364A6}" srcOrd="13" destOrd="0" presId="urn:microsoft.com/office/officeart/2005/8/layout/process5"/>
    <dgm:cxn modelId="{A967D7C9-C20A-124F-87A9-35EB95585436}" type="presParOf" srcId="{18BC47BD-CD55-E943-B9AA-A2DC454364A6}" destId="{CAD0C9F9-2CD6-E24C-9DAC-ED16E7072416}" srcOrd="0" destOrd="0" presId="urn:microsoft.com/office/officeart/2005/8/layout/process5"/>
    <dgm:cxn modelId="{B5A816B6-41B6-354D-ADB2-4B9F8CABBFD3}" type="presParOf" srcId="{FA2A909C-A31E-B44E-B0AB-E3DDAA170D33}" destId="{FBB499A1-9073-3348-8332-E2C5D77EBBB4}" srcOrd="14" destOrd="0" presId="urn:microsoft.com/office/officeart/2005/8/layout/process5"/>
    <dgm:cxn modelId="{9867F28E-98CD-A845-9379-962D6BD5543B}" type="presParOf" srcId="{FA2A909C-A31E-B44E-B0AB-E3DDAA170D33}" destId="{BEC7573F-5CEC-0142-A73B-D8854654E11E}" srcOrd="15" destOrd="0" presId="urn:microsoft.com/office/officeart/2005/8/layout/process5"/>
    <dgm:cxn modelId="{8C5273A0-80DF-6844-95A0-A387CF82483A}" type="presParOf" srcId="{BEC7573F-5CEC-0142-A73B-D8854654E11E}" destId="{9DD41E14-5607-9740-B37B-5DBD20713FF1}" srcOrd="0" destOrd="0" presId="urn:microsoft.com/office/officeart/2005/8/layout/process5"/>
    <dgm:cxn modelId="{87EF28B1-D3A7-FC4B-98EE-DB106DCFE31F}" type="presParOf" srcId="{FA2A909C-A31E-B44E-B0AB-E3DDAA170D33}" destId="{3560654C-DD89-9F4A-A527-F1CA696C2059}" srcOrd="16" destOrd="0" presId="urn:microsoft.com/office/officeart/2005/8/layout/process5"/>
    <dgm:cxn modelId="{563E9F78-984B-A746-A24E-371858129852}" type="presParOf" srcId="{FA2A909C-A31E-B44E-B0AB-E3DDAA170D33}" destId="{7137CAA0-7229-774F-8290-3D670C8A6E0B}" srcOrd="17" destOrd="0" presId="urn:microsoft.com/office/officeart/2005/8/layout/process5"/>
    <dgm:cxn modelId="{EDDCD7D1-C8EB-A345-911C-8AA7AB7E97E9}" type="presParOf" srcId="{7137CAA0-7229-774F-8290-3D670C8A6E0B}" destId="{D51D022F-2C64-0D49-8490-A768E86A9211}" srcOrd="0" destOrd="0" presId="urn:microsoft.com/office/officeart/2005/8/layout/process5"/>
    <dgm:cxn modelId="{08A73F44-2695-6E48-8B44-C76268BCACAA}" type="presParOf" srcId="{FA2A909C-A31E-B44E-B0AB-E3DDAA170D33}" destId="{618375B8-5D3D-4D46-8170-FDD4916D9C15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AA832A-D948-164C-A4D2-1D966B3D4B30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A76352-237C-E644-85C0-73493739C1FC}">
      <dgm:prSet phldrT="[Text]"/>
      <dgm:spPr/>
      <dgm:t>
        <a:bodyPr/>
        <a:lstStyle/>
        <a:p>
          <a:r>
            <a:rPr lang="en-US" dirty="0"/>
            <a:t>Logical state</a:t>
          </a:r>
        </a:p>
      </dgm:t>
    </dgm:pt>
    <dgm:pt modelId="{51E6E0DA-B2ED-E640-BCF7-912A4092F192}" type="parTrans" cxnId="{BE3385EE-45B5-224C-9B1E-D6F7192ABF7D}">
      <dgm:prSet/>
      <dgm:spPr/>
      <dgm:t>
        <a:bodyPr/>
        <a:lstStyle/>
        <a:p>
          <a:endParaRPr lang="en-US"/>
        </a:p>
      </dgm:t>
    </dgm:pt>
    <dgm:pt modelId="{2F2973A3-E6CB-C442-B630-F114E58D7AE3}" type="sibTrans" cxnId="{BE3385EE-45B5-224C-9B1E-D6F7192ABF7D}">
      <dgm:prSet/>
      <dgm:spPr/>
      <dgm:t>
        <a:bodyPr/>
        <a:lstStyle/>
        <a:p>
          <a:endParaRPr lang="en-US"/>
        </a:p>
      </dgm:t>
    </dgm:pt>
    <dgm:pt modelId="{E40159F6-3286-AB4C-A370-729A1D6968EA}">
      <dgm:prSet phldrT="[Text]"/>
      <dgm:spPr/>
      <dgm:t>
        <a:bodyPr/>
        <a:lstStyle/>
        <a:p>
          <a:r>
            <a:rPr lang="en-US" dirty="0"/>
            <a:t>Encode into three physical qubits</a:t>
          </a:r>
        </a:p>
      </dgm:t>
    </dgm:pt>
    <dgm:pt modelId="{9E6369C0-A1DE-7E4D-9303-E99402F415AA}" type="parTrans" cxnId="{E769E7EE-BBE1-0F45-AF7D-959D226FDD1B}">
      <dgm:prSet/>
      <dgm:spPr/>
      <dgm:t>
        <a:bodyPr/>
        <a:lstStyle/>
        <a:p>
          <a:endParaRPr lang="en-US"/>
        </a:p>
      </dgm:t>
    </dgm:pt>
    <dgm:pt modelId="{ABB3EABA-10EC-034D-9216-ED39302F3FA0}" type="sibTrans" cxnId="{E769E7EE-BBE1-0F45-AF7D-959D226FDD1B}">
      <dgm:prSet/>
      <dgm:spPr/>
      <dgm:t>
        <a:bodyPr/>
        <a:lstStyle/>
        <a:p>
          <a:endParaRPr lang="en-US"/>
        </a:p>
      </dgm:t>
    </dgm:pt>
    <dgm:pt modelId="{4E149CFC-02BE-534B-8D34-E5209FED06B7}">
      <dgm:prSet phldrT="[Text]"/>
      <dgm:spPr/>
      <dgm:t>
        <a:bodyPr/>
        <a:lstStyle/>
        <a:p>
          <a:pPr>
            <a:buNone/>
          </a:pPr>
          <a:r>
            <a:rPr lang="en-US" dirty="0"/>
            <a:t>A physical error occurs</a:t>
          </a:r>
        </a:p>
      </dgm:t>
    </dgm:pt>
    <dgm:pt modelId="{F08CA7EC-6A22-F644-AC75-317713BD937C}" type="parTrans" cxnId="{0672C24E-A8A8-A948-9370-E2A99CA2E824}">
      <dgm:prSet/>
      <dgm:spPr/>
      <dgm:t>
        <a:bodyPr/>
        <a:lstStyle/>
        <a:p>
          <a:endParaRPr lang="en-US"/>
        </a:p>
      </dgm:t>
    </dgm:pt>
    <dgm:pt modelId="{C38656F2-4BCF-FD4C-8651-A2E60293CB36}" type="sibTrans" cxnId="{0672C24E-A8A8-A948-9370-E2A99CA2E824}">
      <dgm:prSet/>
      <dgm:spPr/>
      <dgm:t>
        <a:bodyPr/>
        <a:lstStyle/>
        <a:p>
          <a:endParaRPr lang="en-US"/>
        </a:p>
      </dgm:t>
    </dgm:pt>
    <dgm:pt modelId="{D08058B0-F444-B649-B97D-71F8C75B90EB}">
      <dgm:prSet phldrT="[Text]"/>
      <dgm:spPr/>
      <dgm:t>
        <a:bodyPr/>
        <a:lstStyle/>
        <a:p>
          <a:pPr>
            <a:buNone/>
          </a:pPr>
          <a:r>
            <a:rPr lang="en-US" dirty="0"/>
            <a:t>Measure parity checks</a:t>
          </a:r>
        </a:p>
      </dgm:t>
    </dgm:pt>
    <dgm:pt modelId="{1245A2B9-372B-894E-9927-B123DE64FE9B}" type="parTrans" cxnId="{8BDD2AEF-1E47-4446-AB02-E7EAF848949D}">
      <dgm:prSet/>
      <dgm:spPr/>
      <dgm:t>
        <a:bodyPr/>
        <a:lstStyle/>
        <a:p>
          <a:endParaRPr lang="en-US"/>
        </a:p>
      </dgm:t>
    </dgm:pt>
    <dgm:pt modelId="{DD6696EC-5CC1-E249-9739-42D5E79F27C4}" type="sibTrans" cxnId="{8BDD2AEF-1E47-4446-AB02-E7EAF848949D}">
      <dgm:prSet/>
      <dgm:spPr/>
      <dgm:t>
        <a:bodyPr/>
        <a:lstStyle/>
        <a:p>
          <a:endParaRPr lang="en-US"/>
        </a:p>
      </dgm:t>
    </dgm:pt>
    <dgm:pt modelId="{04D086B1-7CE3-8B41-8F81-8371948B6E8B}">
      <dgm:prSet phldrT="[Text]"/>
      <dgm:spPr/>
      <dgm:t>
        <a:bodyPr/>
        <a:lstStyle/>
        <a:p>
          <a:pPr>
            <a:buNone/>
          </a:pPr>
          <a:r>
            <a:rPr lang="en-US" dirty="0"/>
            <a:t>Logical state is restored</a:t>
          </a:r>
        </a:p>
      </dgm:t>
    </dgm:pt>
    <dgm:pt modelId="{F7443E9E-6329-724C-8ED9-F2C1CFF68104}" type="parTrans" cxnId="{DF030CCC-5A83-A548-AE36-B6876ADF49C6}">
      <dgm:prSet/>
      <dgm:spPr/>
      <dgm:t>
        <a:bodyPr/>
        <a:lstStyle/>
        <a:p>
          <a:endParaRPr lang="en-US"/>
        </a:p>
      </dgm:t>
    </dgm:pt>
    <dgm:pt modelId="{894389D3-6E7B-E748-8170-05BED291C261}" type="sibTrans" cxnId="{DF030CCC-5A83-A548-AE36-B6876ADF49C6}">
      <dgm:prSet/>
      <dgm:spPr/>
      <dgm:t>
        <a:bodyPr/>
        <a:lstStyle/>
        <a:p>
          <a:endParaRPr lang="en-US"/>
        </a:p>
      </dgm:t>
    </dgm:pt>
    <dgm:pt modelId="{5E6E6D21-FF69-AD4C-BA0B-647276A267F4}">
      <dgm:prSet phldrT="[Text]"/>
      <dgm:spPr/>
      <dgm:t>
        <a:bodyPr/>
        <a:lstStyle/>
        <a:p>
          <a:pPr>
            <a:buNone/>
          </a:pPr>
          <a:r>
            <a:rPr lang="en-US" dirty="0"/>
            <a:t>Collect parity outcomes = syndrome</a:t>
          </a:r>
        </a:p>
      </dgm:t>
    </dgm:pt>
    <dgm:pt modelId="{175E62D8-7154-C141-BE13-2F4414C7E8B4}" type="parTrans" cxnId="{6084F77C-B5C2-1E49-AF5C-1B750897AA59}">
      <dgm:prSet/>
      <dgm:spPr/>
      <dgm:t>
        <a:bodyPr/>
        <a:lstStyle/>
        <a:p>
          <a:endParaRPr lang="en-US"/>
        </a:p>
      </dgm:t>
    </dgm:pt>
    <dgm:pt modelId="{C91C1173-E96E-2B40-8618-1C637BD70DBF}" type="sibTrans" cxnId="{6084F77C-B5C2-1E49-AF5C-1B750897AA59}">
      <dgm:prSet/>
      <dgm:spPr/>
      <dgm:t>
        <a:bodyPr/>
        <a:lstStyle/>
        <a:p>
          <a:endParaRPr lang="en-US"/>
        </a:p>
      </dgm:t>
    </dgm:pt>
    <dgm:pt modelId="{307C65EE-75F3-3D4C-84D0-CBF2461CD320}">
      <dgm:prSet phldrT="[Text]"/>
      <dgm:spPr/>
      <dgm:t>
        <a:bodyPr/>
        <a:lstStyle/>
        <a:p>
          <a:pPr>
            <a:buNone/>
          </a:pPr>
          <a:r>
            <a:rPr lang="en-US" dirty="0"/>
            <a:t>Compare syndrome with lookup table</a:t>
          </a:r>
        </a:p>
      </dgm:t>
    </dgm:pt>
    <dgm:pt modelId="{6E14A076-095B-BE40-8F64-C41F819178DB}" type="parTrans" cxnId="{4E1BF45E-1831-F541-8288-4980F6A0B18C}">
      <dgm:prSet/>
      <dgm:spPr/>
      <dgm:t>
        <a:bodyPr/>
        <a:lstStyle/>
        <a:p>
          <a:endParaRPr lang="en-US"/>
        </a:p>
      </dgm:t>
    </dgm:pt>
    <dgm:pt modelId="{9559A17C-CEF3-4242-9AD4-354863E25B40}" type="sibTrans" cxnId="{4E1BF45E-1831-F541-8288-4980F6A0B18C}">
      <dgm:prSet/>
      <dgm:spPr/>
      <dgm:t>
        <a:bodyPr/>
        <a:lstStyle/>
        <a:p>
          <a:endParaRPr lang="en-US"/>
        </a:p>
      </dgm:t>
    </dgm:pt>
    <dgm:pt modelId="{C10B3538-9C76-2B43-B13A-85B24506E002}">
      <dgm:prSet phldrT="[Text]"/>
      <dgm:spPr/>
      <dgm:t>
        <a:bodyPr/>
        <a:lstStyle/>
        <a:p>
          <a:pPr>
            <a:buNone/>
          </a:pPr>
          <a:r>
            <a:rPr lang="en-US"/>
            <a:t>Localize the most likely error</a:t>
          </a:r>
          <a:endParaRPr lang="en-US" dirty="0"/>
        </a:p>
      </dgm:t>
    </dgm:pt>
    <dgm:pt modelId="{42DDFE2D-675A-6646-97A2-24707EDDCDD4}" type="parTrans" cxnId="{568CEE41-FB17-AB49-BBF9-6601E6DF946D}">
      <dgm:prSet/>
      <dgm:spPr/>
      <dgm:t>
        <a:bodyPr/>
        <a:lstStyle/>
        <a:p>
          <a:endParaRPr lang="en-US"/>
        </a:p>
      </dgm:t>
    </dgm:pt>
    <dgm:pt modelId="{2BDA1135-6CDA-6443-AD0A-107B400E4AED}" type="sibTrans" cxnId="{568CEE41-FB17-AB49-BBF9-6601E6DF946D}">
      <dgm:prSet/>
      <dgm:spPr/>
      <dgm:t>
        <a:bodyPr/>
        <a:lstStyle/>
        <a:p>
          <a:endParaRPr lang="en-US"/>
        </a:p>
      </dgm:t>
    </dgm:pt>
    <dgm:pt modelId="{157EDD2C-B911-DB4D-BB41-ACF5A6ECC776}">
      <dgm:prSet phldrT="[Text]"/>
      <dgm:spPr/>
      <dgm:t>
        <a:bodyPr/>
        <a:lstStyle/>
        <a:p>
          <a:pPr>
            <a:buNone/>
          </a:pPr>
          <a:r>
            <a:rPr lang="en-US" dirty="0"/>
            <a:t>Apply a correction</a:t>
          </a:r>
        </a:p>
      </dgm:t>
    </dgm:pt>
    <dgm:pt modelId="{2B00B41F-71C2-0941-B657-283FA1A42D26}" type="parTrans" cxnId="{ED4C0E43-1D70-4D46-A5EC-1C7F4F373A3A}">
      <dgm:prSet/>
      <dgm:spPr/>
      <dgm:t>
        <a:bodyPr/>
        <a:lstStyle/>
        <a:p>
          <a:endParaRPr lang="en-US"/>
        </a:p>
      </dgm:t>
    </dgm:pt>
    <dgm:pt modelId="{FFCEF0E7-490A-F144-BCF8-D3A61B2303FD}" type="sibTrans" cxnId="{ED4C0E43-1D70-4D46-A5EC-1C7F4F373A3A}">
      <dgm:prSet/>
      <dgm:spPr/>
      <dgm:t>
        <a:bodyPr/>
        <a:lstStyle/>
        <a:p>
          <a:endParaRPr lang="en-US"/>
        </a:p>
      </dgm:t>
    </dgm:pt>
    <dgm:pt modelId="{E495B04E-88A1-024B-8EEE-B3B5185031EA}">
      <dgm:prSet phldrT="[Text]"/>
      <dgm:spPr/>
      <dgm:t>
        <a:bodyPr/>
        <a:lstStyle/>
        <a:p>
          <a:r>
            <a:rPr lang="en-US" dirty="0"/>
            <a:t>Decode</a:t>
          </a:r>
        </a:p>
      </dgm:t>
    </dgm:pt>
    <dgm:pt modelId="{54A553AC-40EC-5D47-AD98-5E3A5EAD0AEF}" type="parTrans" cxnId="{34739D2A-7467-A143-AE3A-1A0ABC7141F3}">
      <dgm:prSet/>
      <dgm:spPr/>
      <dgm:t>
        <a:bodyPr/>
        <a:lstStyle/>
        <a:p>
          <a:endParaRPr lang="en-US"/>
        </a:p>
      </dgm:t>
    </dgm:pt>
    <dgm:pt modelId="{613DD190-3632-0840-AC5B-ADC5C20F70D2}" type="sibTrans" cxnId="{34739D2A-7467-A143-AE3A-1A0ABC7141F3}">
      <dgm:prSet/>
      <dgm:spPr/>
      <dgm:t>
        <a:bodyPr/>
        <a:lstStyle/>
        <a:p>
          <a:endParaRPr lang="en-US"/>
        </a:p>
      </dgm:t>
    </dgm:pt>
    <dgm:pt modelId="{FA2A909C-A31E-B44E-B0AB-E3DDAA170D33}" type="pres">
      <dgm:prSet presAssocID="{58AA832A-D948-164C-A4D2-1D966B3D4B30}" presName="diagram" presStyleCnt="0">
        <dgm:presLayoutVars>
          <dgm:dir/>
          <dgm:resizeHandles val="exact"/>
        </dgm:presLayoutVars>
      </dgm:prSet>
      <dgm:spPr/>
    </dgm:pt>
    <dgm:pt modelId="{DAEAFFCD-6718-A245-80D3-27651AD45926}" type="pres">
      <dgm:prSet presAssocID="{92A76352-237C-E644-85C0-73493739C1FC}" presName="node" presStyleLbl="node1" presStyleIdx="0" presStyleCnt="10">
        <dgm:presLayoutVars>
          <dgm:bulletEnabled val="1"/>
        </dgm:presLayoutVars>
      </dgm:prSet>
      <dgm:spPr/>
    </dgm:pt>
    <dgm:pt modelId="{41D46C21-4A78-504D-AE78-D18F3F4BD9D4}" type="pres">
      <dgm:prSet presAssocID="{2F2973A3-E6CB-C442-B630-F114E58D7AE3}" presName="sibTrans" presStyleLbl="sibTrans2D1" presStyleIdx="0" presStyleCnt="9"/>
      <dgm:spPr/>
    </dgm:pt>
    <dgm:pt modelId="{F8A7D2FB-0246-6143-9152-768571C4FF2F}" type="pres">
      <dgm:prSet presAssocID="{2F2973A3-E6CB-C442-B630-F114E58D7AE3}" presName="connectorText" presStyleLbl="sibTrans2D1" presStyleIdx="0" presStyleCnt="9"/>
      <dgm:spPr/>
    </dgm:pt>
    <dgm:pt modelId="{E14E4F8A-577C-7F47-B22E-0478E94DE298}" type="pres">
      <dgm:prSet presAssocID="{E40159F6-3286-AB4C-A370-729A1D6968EA}" presName="node" presStyleLbl="node1" presStyleIdx="1" presStyleCnt="10">
        <dgm:presLayoutVars>
          <dgm:bulletEnabled val="1"/>
        </dgm:presLayoutVars>
      </dgm:prSet>
      <dgm:spPr/>
    </dgm:pt>
    <dgm:pt modelId="{F03A80DB-B87A-7E4A-A22C-4FB88F8EF57F}" type="pres">
      <dgm:prSet presAssocID="{ABB3EABA-10EC-034D-9216-ED39302F3FA0}" presName="sibTrans" presStyleLbl="sibTrans2D1" presStyleIdx="1" presStyleCnt="9"/>
      <dgm:spPr/>
    </dgm:pt>
    <dgm:pt modelId="{C8EB1BD3-62FB-5848-8DD6-118EB03D575D}" type="pres">
      <dgm:prSet presAssocID="{ABB3EABA-10EC-034D-9216-ED39302F3FA0}" presName="connectorText" presStyleLbl="sibTrans2D1" presStyleIdx="1" presStyleCnt="9"/>
      <dgm:spPr/>
    </dgm:pt>
    <dgm:pt modelId="{FFDADBE0-BC98-5847-830F-4C82D4DA46A4}" type="pres">
      <dgm:prSet presAssocID="{4E149CFC-02BE-534B-8D34-E5209FED06B7}" presName="node" presStyleLbl="node1" presStyleIdx="2" presStyleCnt="10">
        <dgm:presLayoutVars>
          <dgm:bulletEnabled val="1"/>
        </dgm:presLayoutVars>
      </dgm:prSet>
      <dgm:spPr/>
    </dgm:pt>
    <dgm:pt modelId="{12497096-9B9E-E444-9AC4-A5468A19147C}" type="pres">
      <dgm:prSet presAssocID="{C38656F2-4BCF-FD4C-8651-A2E60293CB36}" presName="sibTrans" presStyleLbl="sibTrans2D1" presStyleIdx="2" presStyleCnt="9"/>
      <dgm:spPr/>
    </dgm:pt>
    <dgm:pt modelId="{89CDD7B0-64BE-464F-BD98-E2796999FEF7}" type="pres">
      <dgm:prSet presAssocID="{C38656F2-4BCF-FD4C-8651-A2E60293CB36}" presName="connectorText" presStyleLbl="sibTrans2D1" presStyleIdx="2" presStyleCnt="9"/>
      <dgm:spPr/>
    </dgm:pt>
    <dgm:pt modelId="{85D29DEC-9551-0546-804F-1ADDC4BDCC4A}" type="pres">
      <dgm:prSet presAssocID="{E495B04E-88A1-024B-8EEE-B3B5185031EA}" presName="node" presStyleLbl="node1" presStyleIdx="3" presStyleCnt="10">
        <dgm:presLayoutVars>
          <dgm:bulletEnabled val="1"/>
        </dgm:presLayoutVars>
      </dgm:prSet>
      <dgm:spPr/>
    </dgm:pt>
    <dgm:pt modelId="{2CEB9132-B491-094B-9AC4-0B1EDF7CE502}" type="pres">
      <dgm:prSet presAssocID="{613DD190-3632-0840-AC5B-ADC5C20F70D2}" presName="sibTrans" presStyleLbl="sibTrans2D1" presStyleIdx="3" presStyleCnt="9"/>
      <dgm:spPr/>
    </dgm:pt>
    <dgm:pt modelId="{7A71A117-E3B0-FC4E-991F-A46D461A7BDB}" type="pres">
      <dgm:prSet presAssocID="{613DD190-3632-0840-AC5B-ADC5C20F70D2}" presName="connectorText" presStyleLbl="sibTrans2D1" presStyleIdx="3" presStyleCnt="9"/>
      <dgm:spPr/>
    </dgm:pt>
    <dgm:pt modelId="{32F1D22D-85AC-2E4E-A71B-585C40787861}" type="pres">
      <dgm:prSet presAssocID="{D08058B0-F444-B649-B97D-71F8C75B90EB}" presName="node" presStyleLbl="node1" presStyleIdx="4" presStyleCnt="10">
        <dgm:presLayoutVars>
          <dgm:bulletEnabled val="1"/>
        </dgm:presLayoutVars>
      </dgm:prSet>
      <dgm:spPr/>
    </dgm:pt>
    <dgm:pt modelId="{32100102-43ED-C54F-8103-ADAD8B3F78E0}" type="pres">
      <dgm:prSet presAssocID="{DD6696EC-5CC1-E249-9739-42D5E79F27C4}" presName="sibTrans" presStyleLbl="sibTrans2D1" presStyleIdx="4" presStyleCnt="9"/>
      <dgm:spPr/>
    </dgm:pt>
    <dgm:pt modelId="{E3EFEB06-ADBC-534A-A5C8-AA5C45F5DDF9}" type="pres">
      <dgm:prSet presAssocID="{DD6696EC-5CC1-E249-9739-42D5E79F27C4}" presName="connectorText" presStyleLbl="sibTrans2D1" presStyleIdx="4" presStyleCnt="9"/>
      <dgm:spPr/>
    </dgm:pt>
    <dgm:pt modelId="{88CFEE4B-2BC9-FD46-B5A4-32035EC38CD1}" type="pres">
      <dgm:prSet presAssocID="{5E6E6D21-FF69-AD4C-BA0B-647276A267F4}" presName="node" presStyleLbl="node1" presStyleIdx="5" presStyleCnt="10">
        <dgm:presLayoutVars>
          <dgm:bulletEnabled val="1"/>
        </dgm:presLayoutVars>
      </dgm:prSet>
      <dgm:spPr/>
    </dgm:pt>
    <dgm:pt modelId="{E07362DB-4636-9F49-B73F-F71108B465DC}" type="pres">
      <dgm:prSet presAssocID="{C91C1173-E96E-2B40-8618-1C637BD70DBF}" presName="sibTrans" presStyleLbl="sibTrans2D1" presStyleIdx="5" presStyleCnt="9"/>
      <dgm:spPr/>
    </dgm:pt>
    <dgm:pt modelId="{A2E86F86-11FF-9C45-8139-74DECD8E6EA9}" type="pres">
      <dgm:prSet presAssocID="{C91C1173-E96E-2B40-8618-1C637BD70DBF}" presName="connectorText" presStyleLbl="sibTrans2D1" presStyleIdx="5" presStyleCnt="9"/>
      <dgm:spPr/>
    </dgm:pt>
    <dgm:pt modelId="{F27E2188-9153-3A46-860C-7EA54A37A3DB}" type="pres">
      <dgm:prSet presAssocID="{307C65EE-75F3-3D4C-84D0-CBF2461CD320}" presName="node" presStyleLbl="node1" presStyleIdx="6" presStyleCnt="10">
        <dgm:presLayoutVars>
          <dgm:bulletEnabled val="1"/>
        </dgm:presLayoutVars>
      </dgm:prSet>
      <dgm:spPr/>
    </dgm:pt>
    <dgm:pt modelId="{18BC47BD-CD55-E943-B9AA-A2DC454364A6}" type="pres">
      <dgm:prSet presAssocID="{9559A17C-CEF3-4242-9AD4-354863E25B40}" presName="sibTrans" presStyleLbl="sibTrans2D1" presStyleIdx="6" presStyleCnt="9"/>
      <dgm:spPr/>
    </dgm:pt>
    <dgm:pt modelId="{CAD0C9F9-2CD6-E24C-9DAC-ED16E7072416}" type="pres">
      <dgm:prSet presAssocID="{9559A17C-CEF3-4242-9AD4-354863E25B40}" presName="connectorText" presStyleLbl="sibTrans2D1" presStyleIdx="6" presStyleCnt="9"/>
      <dgm:spPr/>
    </dgm:pt>
    <dgm:pt modelId="{FBB499A1-9073-3348-8332-E2C5D77EBBB4}" type="pres">
      <dgm:prSet presAssocID="{C10B3538-9C76-2B43-B13A-85B24506E002}" presName="node" presStyleLbl="node1" presStyleIdx="7" presStyleCnt="10">
        <dgm:presLayoutVars>
          <dgm:bulletEnabled val="1"/>
        </dgm:presLayoutVars>
      </dgm:prSet>
      <dgm:spPr/>
    </dgm:pt>
    <dgm:pt modelId="{BEC7573F-5CEC-0142-A73B-D8854654E11E}" type="pres">
      <dgm:prSet presAssocID="{2BDA1135-6CDA-6443-AD0A-107B400E4AED}" presName="sibTrans" presStyleLbl="sibTrans2D1" presStyleIdx="7" presStyleCnt="9"/>
      <dgm:spPr/>
    </dgm:pt>
    <dgm:pt modelId="{9DD41E14-5607-9740-B37B-5DBD20713FF1}" type="pres">
      <dgm:prSet presAssocID="{2BDA1135-6CDA-6443-AD0A-107B400E4AED}" presName="connectorText" presStyleLbl="sibTrans2D1" presStyleIdx="7" presStyleCnt="9"/>
      <dgm:spPr/>
    </dgm:pt>
    <dgm:pt modelId="{3560654C-DD89-9F4A-A527-F1CA696C2059}" type="pres">
      <dgm:prSet presAssocID="{157EDD2C-B911-DB4D-BB41-ACF5A6ECC776}" presName="node" presStyleLbl="node1" presStyleIdx="8" presStyleCnt="10">
        <dgm:presLayoutVars>
          <dgm:bulletEnabled val="1"/>
        </dgm:presLayoutVars>
      </dgm:prSet>
      <dgm:spPr/>
    </dgm:pt>
    <dgm:pt modelId="{7137CAA0-7229-774F-8290-3D670C8A6E0B}" type="pres">
      <dgm:prSet presAssocID="{FFCEF0E7-490A-F144-BCF8-D3A61B2303FD}" presName="sibTrans" presStyleLbl="sibTrans2D1" presStyleIdx="8" presStyleCnt="9"/>
      <dgm:spPr/>
    </dgm:pt>
    <dgm:pt modelId="{D51D022F-2C64-0D49-8490-A768E86A9211}" type="pres">
      <dgm:prSet presAssocID="{FFCEF0E7-490A-F144-BCF8-D3A61B2303FD}" presName="connectorText" presStyleLbl="sibTrans2D1" presStyleIdx="8" presStyleCnt="9"/>
      <dgm:spPr/>
    </dgm:pt>
    <dgm:pt modelId="{618375B8-5D3D-4D46-8170-FDD4916D9C15}" type="pres">
      <dgm:prSet presAssocID="{04D086B1-7CE3-8B41-8F81-8371948B6E8B}" presName="node" presStyleLbl="node1" presStyleIdx="9" presStyleCnt="10">
        <dgm:presLayoutVars>
          <dgm:bulletEnabled val="1"/>
        </dgm:presLayoutVars>
      </dgm:prSet>
      <dgm:spPr/>
    </dgm:pt>
  </dgm:ptLst>
  <dgm:cxnLst>
    <dgm:cxn modelId="{890D0200-E88B-1346-A781-D8D50F565FE6}" type="presOf" srcId="{4E149CFC-02BE-534B-8D34-E5209FED06B7}" destId="{FFDADBE0-BC98-5847-830F-4C82D4DA46A4}" srcOrd="0" destOrd="0" presId="urn:microsoft.com/office/officeart/2005/8/layout/process5"/>
    <dgm:cxn modelId="{88FEEF15-68D8-7840-874A-05D5E6D64BE4}" type="presOf" srcId="{9559A17C-CEF3-4242-9AD4-354863E25B40}" destId="{18BC47BD-CD55-E943-B9AA-A2DC454364A6}" srcOrd="0" destOrd="0" presId="urn:microsoft.com/office/officeart/2005/8/layout/process5"/>
    <dgm:cxn modelId="{4C727C1B-34A5-6E44-BD79-1117F82AB182}" type="presOf" srcId="{2F2973A3-E6CB-C442-B630-F114E58D7AE3}" destId="{F8A7D2FB-0246-6143-9152-768571C4FF2F}" srcOrd="1" destOrd="0" presId="urn:microsoft.com/office/officeart/2005/8/layout/process5"/>
    <dgm:cxn modelId="{34739D2A-7467-A143-AE3A-1A0ABC7141F3}" srcId="{58AA832A-D948-164C-A4D2-1D966B3D4B30}" destId="{E495B04E-88A1-024B-8EEE-B3B5185031EA}" srcOrd="3" destOrd="0" parTransId="{54A553AC-40EC-5D47-AD98-5E3A5EAD0AEF}" sibTransId="{613DD190-3632-0840-AC5B-ADC5C20F70D2}"/>
    <dgm:cxn modelId="{1F97CA2A-0895-7643-BA44-045AB059517C}" type="presOf" srcId="{C38656F2-4BCF-FD4C-8651-A2E60293CB36}" destId="{89CDD7B0-64BE-464F-BD98-E2796999FEF7}" srcOrd="1" destOrd="0" presId="urn:microsoft.com/office/officeart/2005/8/layout/process5"/>
    <dgm:cxn modelId="{DB996937-A24B-0644-88CE-CDF9D11CD460}" type="presOf" srcId="{5E6E6D21-FF69-AD4C-BA0B-647276A267F4}" destId="{88CFEE4B-2BC9-FD46-B5A4-32035EC38CD1}" srcOrd="0" destOrd="0" presId="urn:microsoft.com/office/officeart/2005/8/layout/process5"/>
    <dgm:cxn modelId="{152E483E-6033-8546-AE99-30F20DADE65A}" type="presOf" srcId="{DD6696EC-5CC1-E249-9739-42D5E79F27C4}" destId="{E3EFEB06-ADBC-534A-A5C8-AA5C45F5DDF9}" srcOrd="1" destOrd="0" presId="urn:microsoft.com/office/officeart/2005/8/layout/process5"/>
    <dgm:cxn modelId="{47CA745C-F059-F746-8067-0D7B04391DF0}" type="presOf" srcId="{2F2973A3-E6CB-C442-B630-F114E58D7AE3}" destId="{41D46C21-4A78-504D-AE78-D18F3F4BD9D4}" srcOrd="0" destOrd="0" presId="urn:microsoft.com/office/officeart/2005/8/layout/process5"/>
    <dgm:cxn modelId="{4E1BF45E-1831-F541-8288-4980F6A0B18C}" srcId="{58AA832A-D948-164C-A4D2-1D966B3D4B30}" destId="{307C65EE-75F3-3D4C-84D0-CBF2461CD320}" srcOrd="6" destOrd="0" parTransId="{6E14A076-095B-BE40-8F64-C41F819178DB}" sibTransId="{9559A17C-CEF3-4242-9AD4-354863E25B40}"/>
    <dgm:cxn modelId="{568CEE41-FB17-AB49-BBF9-6601E6DF946D}" srcId="{58AA832A-D948-164C-A4D2-1D966B3D4B30}" destId="{C10B3538-9C76-2B43-B13A-85B24506E002}" srcOrd="7" destOrd="0" parTransId="{42DDFE2D-675A-6646-97A2-24707EDDCDD4}" sibTransId="{2BDA1135-6CDA-6443-AD0A-107B400E4AED}"/>
    <dgm:cxn modelId="{BFC92D62-DCCB-F046-8C75-73C86BA389D8}" type="presOf" srcId="{E40159F6-3286-AB4C-A370-729A1D6968EA}" destId="{E14E4F8A-577C-7F47-B22E-0478E94DE298}" srcOrd="0" destOrd="0" presId="urn:microsoft.com/office/officeart/2005/8/layout/process5"/>
    <dgm:cxn modelId="{28779842-3CE6-494B-BAEF-E9D8E830FFC9}" type="presOf" srcId="{2BDA1135-6CDA-6443-AD0A-107B400E4AED}" destId="{BEC7573F-5CEC-0142-A73B-D8854654E11E}" srcOrd="0" destOrd="0" presId="urn:microsoft.com/office/officeart/2005/8/layout/process5"/>
    <dgm:cxn modelId="{ED4C0E43-1D70-4D46-A5EC-1C7F4F373A3A}" srcId="{58AA832A-D948-164C-A4D2-1D966B3D4B30}" destId="{157EDD2C-B911-DB4D-BB41-ACF5A6ECC776}" srcOrd="8" destOrd="0" parTransId="{2B00B41F-71C2-0941-B657-283FA1A42D26}" sibTransId="{FFCEF0E7-490A-F144-BCF8-D3A61B2303FD}"/>
    <dgm:cxn modelId="{23B39D47-3908-DF46-9C4C-21DE00A0CD61}" type="presOf" srcId="{58AA832A-D948-164C-A4D2-1D966B3D4B30}" destId="{FA2A909C-A31E-B44E-B0AB-E3DDAA170D33}" srcOrd="0" destOrd="0" presId="urn:microsoft.com/office/officeart/2005/8/layout/process5"/>
    <dgm:cxn modelId="{2D55A868-0A38-804B-A604-8768181A387B}" type="presOf" srcId="{9559A17C-CEF3-4242-9AD4-354863E25B40}" destId="{CAD0C9F9-2CD6-E24C-9DAC-ED16E7072416}" srcOrd="1" destOrd="0" presId="urn:microsoft.com/office/officeart/2005/8/layout/process5"/>
    <dgm:cxn modelId="{0672C24E-A8A8-A948-9370-E2A99CA2E824}" srcId="{58AA832A-D948-164C-A4D2-1D966B3D4B30}" destId="{4E149CFC-02BE-534B-8D34-E5209FED06B7}" srcOrd="2" destOrd="0" parTransId="{F08CA7EC-6A22-F644-AC75-317713BD937C}" sibTransId="{C38656F2-4BCF-FD4C-8651-A2E60293CB36}"/>
    <dgm:cxn modelId="{25505751-5306-0E47-A013-921A8E94D08B}" type="presOf" srcId="{613DD190-3632-0840-AC5B-ADC5C20F70D2}" destId="{7A71A117-E3B0-FC4E-991F-A46D461A7BDB}" srcOrd="1" destOrd="0" presId="urn:microsoft.com/office/officeart/2005/8/layout/process5"/>
    <dgm:cxn modelId="{30E78051-BFBD-FA41-A735-34F0A6C5C135}" type="presOf" srcId="{2BDA1135-6CDA-6443-AD0A-107B400E4AED}" destId="{9DD41E14-5607-9740-B37B-5DBD20713FF1}" srcOrd="1" destOrd="0" presId="urn:microsoft.com/office/officeart/2005/8/layout/process5"/>
    <dgm:cxn modelId="{B500A172-0C39-E648-8657-3ACD25559938}" type="presOf" srcId="{04D086B1-7CE3-8B41-8F81-8371948B6E8B}" destId="{618375B8-5D3D-4D46-8170-FDD4916D9C15}" srcOrd="0" destOrd="0" presId="urn:microsoft.com/office/officeart/2005/8/layout/process5"/>
    <dgm:cxn modelId="{A4FC0275-012F-D74E-B08E-5A3BA81127D5}" type="presOf" srcId="{307C65EE-75F3-3D4C-84D0-CBF2461CD320}" destId="{F27E2188-9153-3A46-860C-7EA54A37A3DB}" srcOrd="0" destOrd="0" presId="urn:microsoft.com/office/officeart/2005/8/layout/process5"/>
    <dgm:cxn modelId="{A3D17575-E45A-584E-A715-E00825068667}" type="presOf" srcId="{E495B04E-88A1-024B-8EEE-B3B5185031EA}" destId="{85D29DEC-9551-0546-804F-1ADDC4BDCC4A}" srcOrd="0" destOrd="0" presId="urn:microsoft.com/office/officeart/2005/8/layout/process5"/>
    <dgm:cxn modelId="{6084F77C-B5C2-1E49-AF5C-1B750897AA59}" srcId="{58AA832A-D948-164C-A4D2-1D966B3D4B30}" destId="{5E6E6D21-FF69-AD4C-BA0B-647276A267F4}" srcOrd="5" destOrd="0" parTransId="{175E62D8-7154-C141-BE13-2F4414C7E8B4}" sibTransId="{C91C1173-E96E-2B40-8618-1C637BD70DBF}"/>
    <dgm:cxn modelId="{9CF83E8A-C1A2-9E47-8696-88C8E450C08F}" type="presOf" srcId="{DD6696EC-5CC1-E249-9739-42D5E79F27C4}" destId="{32100102-43ED-C54F-8103-ADAD8B3F78E0}" srcOrd="0" destOrd="0" presId="urn:microsoft.com/office/officeart/2005/8/layout/process5"/>
    <dgm:cxn modelId="{7D50DF95-EB6C-BA40-8F27-AB52C1362BE2}" type="presOf" srcId="{613DD190-3632-0840-AC5B-ADC5C20F70D2}" destId="{2CEB9132-B491-094B-9AC4-0B1EDF7CE502}" srcOrd="0" destOrd="0" presId="urn:microsoft.com/office/officeart/2005/8/layout/process5"/>
    <dgm:cxn modelId="{D7AD3999-915D-2149-931F-7D4E23495F9D}" type="presOf" srcId="{C91C1173-E96E-2B40-8618-1C637BD70DBF}" destId="{A2E86F86-11FF-9C45-8139-74DECD8E6EA9}" srcOrd="1" destOrd="0" presId="urn:microsoft.com/office/officeart/2005/8/layout/process5"/>
    <dgm:cxn modelId="{413DD39A-B0C1-5144-A6CF-C98078E83E8F}" type="presOf" srcId="{D08058B0-F444-B649-B97D-71F8C75B90EB}" destId="{32F1D22D-85AC-2E4E-A71B-585C40787861}" srcOrd="0" destOrd="0" presId="urn:microsoft.com/office/officeart/2005/8/layout/process5"/>
    <dgm:cxn modelId="{71FDDDA0-B19D-234D-8C5B-6585E64C48E4}" type="presOf" srcId="{157EDD2C-B911-DB4D-BB41-ACF5A6ECC776}" destId="{3560654C-DD89-9F4A-A527-F1CA696C2059}" srcOrd="0" destOrd="0" presId="urn:microsoft.com/office/officeart/2005/8/layout/process5"/>
    <dgm:cxn modelId="{BFD3F8A0-2C63-6B46-8C0B-869F5B429F62}" type="presOf" srcId="{ABB3EABA-10EC-034D-9216-ED39302F3FA0}" destId="{C8EB1BD3-62FB-5848-8DD6-118EB03D575D}" srcOrd="1" destOrd="0" presId="urn:microsoft.com/office/officeart/2005/8/layout/process5"/>
    <dgm:cxn modelId="{920F56B5-980A-A34E-B460-12994D410688}" type="presOf" srcId="{C10B3538-9C76-2B43-B13A-85B24506E002}" destId="{FBB499A1-9073-3348-8332-E2C5D77EBBB4}" srcOrd="0" destOrd="0" presId="urn:microsoft.com/office/officeart/2005/8/layout/process5"/>
    <dgm:cxn modelId="{DF030CCC-5A83-A548-AE36-B6876ADF49C6}" srcId="{58AA832A-D948-164C-A4D2-1D966B3D4B30}" destId="{04D086B1-7CE3-8B41-8F81-8371948B6E8B}" srcOrd="9" destOrd="0" parTransId="{F7443E9E-6329-724C-8ED9-F2C1CFF68104}" sibTransId="{894389D3-6E7B-E748-8170-05BED291C261}"/>
    <dgm:cxn modelId="{1E2A24CE-D807-4841-A4FC-E7DB48EC8D68}" type="presOf" srcId="{92A76352-237C-E644-85C0-73493739C1FC}" destId="{DAEAFFCD-6718-A245-80D3-27651AD45926}" srcOrd="0" destOrd="0" presId="urn:microsoft.com/office/officeart/2005/8/layout/process5"/>
    <dgm:cxn modelId="{057E31CE-3815-F24B-B13A-3A6F302C7153}" type="presOf" srcId="{C38656F2-4BCF-FD4C-8651-A2E60293CB36}" destId="{12497096-9B9E-E444-9AC4-A5468A19147C}" srcOrd="0" destOrd="0" presId="urn:microsoft.com/office/officeart/2005/8/layout/process5"/>
    <dgm:cxn modelId="{88816BD1-D5C3-2C43-A31A-14EFEDE7E8FD}" type="presOf" srcId="{FFCEF0E7-490A-F144-BCF8-D3A61B2303FD}" destId="{D51D022F-2C64-0D49-8490-A768E86A9211}" srcOrd="1" destOrd="0" presId="urn:microsoft.com/office/officeart/2005/8/layout/process5"/>
    <dgm:cxn modelId="{1BB22AD9-E084-1D41-B183-E2113E81EA69}" type="presOf" srcId="{ABB3EABA-10EC-034D-9216-ED39302F3FA0}" destId="{F03A80DB-B87A-7E4A-A22C-4FB88F8EF57F}" srcOrd="0" destOrd="0" presId="urn:microsoft.com/office/officeart/2005/8/layout/process5"/>
    <dgm:cxn modelId="{4CA56AE3-C458-9040-BEA6-646DCECE1DBB}" type="presOf" srcId="{C91C1173-E96E-2B40-8618-1C637BD70DBF}" destId="{E07362DB-4636-9F49-B73F-F71108B465DC}" srcOrd="0" destOrd="0" presId="urn:microsoft.com/office/officeart/2005/8/layout/process5"/>
    <dgm:cxn modelId="{EAEAC4EC-68C4-3D48-BFC5-96F64B13E985}" type="presOf" srcId="{FFCEF0E7-490A-F144-BCF8-D3A61B2303FD}" destId="{7137CAA0-7229-774F-8290-3D670C8A6E0B}" srcOrd="0" destOrd="0" presId="urn:microsoft.com/office/officeart/2005/8/layout/process5"/>
    <dgm:cxn modelId="{BE3385EE-45B5-224C-9B1E-D6F7192ABF7D}" srcId="{58AA832A-D948-164C-A4D2-1D966B3D4B30}" destId="{92A76352-237C-E644-85C0-73493739C1FC}" srcOrd="0" destOrd="0" parTransId="{51E6E0DA-B2ED-E640-BCF7-912A4092F192}" sibTransId="{2F2973A3-E6CB-C442-B630-F114E58D7AE3}"/>
    <dgm:cxn modelId="{E769E7EE-BBE1-0F45-AF7D-959D226FDD1B}" srcId="{58AA832A-D948-164C-A4D2-1D966B3D4B30}" destId="{E40159F6-3286-AB4C-A370-729A1D6968EA}" srcOrd="1" destOrd="0" parTransId="{9E6369C0-A1DE-7E4D-9303-E99402F415AA}" sibTransId="{ABB3EABA-10EC-034D-9216-ED39302F3FA0}"/>
    <dgm:cxn modelId="{8BDD2AEF-1E47-4446-AB02-E7EAF848949D}" srcId="{58AA832A-D948-164C-A4D2-1D966B3D4B30}" destId="{D08058B0-F444-B649-B97D-71F8C75B90EB}" srcOrd="4" destOrd="0" parTransId="{1245A2B9-372B-894E-9927-B123DE64FE9B}" sibTransId="{DD6696EC-5CC1-E249-9739-42D5E79F27C4}"/>
    <dgm:cxn modelId="{DE5E786A-3313-1D4D-B22E-ED0E2FEC0A37}" type="presParOf" srcId="{FA2A909C-A31E-B44E-B0AB-E3DDAA170D33}" destId="{DAEAFFCD-6718-A245-80D3-27651AD45926}" srcOrd="0" destOrd="0" presId="urn:microsoft.com/office/officeart/2005/8/layout/process5"/>
    <dgm:cxn modelId="{49737599-2F1E-3648-AD8A-CA3709AF8606}" type="presParOf" srcId="{FA2A909C-A31E-B44E-B0AB-E3DDAA170D33}" destId="{41D46C21-4A78-504D-AE78-D18F3F4BD9D4}" srcOrd="1" destOrd="0" presId="urn:microsoft.com/office/officeart/2005/8/layout/process5"/>
    <dgm:cxn modelId="{3E84334F-FC40-D445-97F3-8BC527C0000E}" type="presParOf" srcId="{41D46C21-4A78-504D-AE78-D18F3F4BD9D4}" destId="{F8A7D2FB-0246-6143-9152-768571C4FF2F}" srcOrd="0" destOrd="0" presId="urn:microsoft.com/office/officeart/2005/8/layout/process5"/>
    <dgm:cxn modelId="{CD234903-4676-1C4E-A2C2-5DFA976C34B3}" type="presParOf" srcId="{FA2A909C-A31E-B44E-B0AB-E3DDAA170D33}" destId="{E14E4F8A-577C-7F47-B22E-0478E94DE298}" srcOrd="2" destOrd="0" presId="urn:microsoft.com/office/officeart/2005/8/layout/process5"/>
    <dgm:cxn modelId="{200B9212-34E8-DB41-A25F-56DE139709E1}" type="presParOf" srcId="{FA2A909C-A31E-B44E-B0AB-E3DDAA170D33}" destId="{F03A80DB-B87A-7E4A-A22C-4FB88F8EF57F}" srcOrd="3" destOrd="0" presId="urn:microsoft.com/office/officeart/2005/8/layout/process5"/>
    <dgm:cxn modelId="{88359B55-0AE6-DB4A-AE79-FC2BB5116015}" type="presParOf" srcId="{F03A80DB-B87A-7E4A-A22C-4FB88F8EF57F}" destId="{C8EB1BD3-62FB-5848-8DD6-118EB03D575D}" srcOrd="0" destOrd="0" presId="urn:microsoft.com/office/officeart/2005/8/layout/process5"/>
    <dgm:cxn modelId="{81265BBF-C70C-7742-9DBB-A50C0A540516}" type="presParOf" srcId="{FA2A909C-A31E-B44E-B0AB-E3DDAA170D33}" destId="{FFDADBE0-BC98-5847-830F-4C82D4DA46A4}" srcOrd="4" destOrd="0" presId="urn:microsoft.com/office/officeart/2005/8/layout/process5"/>
    <dgm:cxn modelId="{DBEE6E1B-8CAF-CB45-ACB4-8AD5A332B042}" type="presParOf" srcId="{FA2A909C-A31E-B44E-B0AB-E3DDAA170D33}" destId="{12497096-9B9E-E444-9AC4-A5468A19147C}" srcOrd="5" destOrd="0" presId="urn:microsoft.com/office/officeart/2005/8/layout/process5"/>
    <dgm:cxn modelId="{3FF651B6-A01D-0A45-AC76-E37CE4484715}" type="presParOf" srcId="{12497096-9B9E-E444-9AC4-A5468A19147C}" destId="{89CDD7B0-64BE-464F-BD98-E2796999FEF7}" srcOrd="0" destOrd="0" presId="urn:microsoft.com/office/officeart/2005/8/layout/process5"/>
    <dgm:cxn modelId="{C2EE81CA-C37F-8D42-9794-D24648A25457}" type="presParOf" srcId="{FA2A909C-A31E-B44E-B0AB-E3DDAA170D33}" destId="{85D29DEC-9551-0546-804F-1ADDC4BDCC4A}" srcOrd="6" destOrd="0" presId="urn:microsoft.com/office/officeart/2005/8/layout/process5"/>
    <dgm:cxn modelId="{272FF649-D876-9844-A356-D4F6F0F682C6}" type="presParOf" srcId="{FA2A909C-A31E-B44E-B0AB-E3DDAA170D33}" destId="{2CEB9132-B491-094B-9AC4-0B1EDF7CE502}" srcOrd="7" destOrd="0" presId="urn:microsoft.com/office/officeart/2005/8/layout/process5"/>
    <dgm:cxn modelId="{B2589717-7E0B-2342-AFF2-1CCC3CDDBCDD}" type="presParOf" srcId="{2CEB9132-B491-094B-9AC4-0B1EDF7CE502}" destId="{7A71A117-E3B0-FC4E-991F-A46D461A7BDB}" srcOrd="0" destOrd="0" presId="urn:microsoft.com/office/officeart/2005/8/layout/process5"/>
    <dgm:cxn modelId="{884B0D03-7755-104F-A4C2-7B69DB804862}" type="presParOf" srcId="{FA2A909C-A31E-B44E-B0AB-E3DDAA170D33}" destId="{32F1D22D-85AC-2E4E-A71B-585C40787861}" srcOrd="8" destOrd="0" presId="urn:microsoft.com/office/officeart/2005/8/layout/process5"/>
    <dgm:cxn modelId="{BD9F2D0E-8C2D-5445-AEA1-07E19F56DCF3}" type="presParOf" srcId="{FA2A909C-A31E-B44E-B0AB-E3DDAA170D33}" destId="{32100102-43ED-C54F-8103-ADAD8B3F78E0}" srcOrd="9" destOrd="0" presId="urn:microsoft.com/office/officeart/2005/8/layout/process5"/>
    <dgm:cxn modelId="{D3E1F24D-50EE-6A41-9E4F-CA4D27515686}" type="presParOf" srcId="{32100102-43ED-C54F-8103-ADAD8B3F78E0}" destId="{E3EFEB06-ADBC-534A-A5C8-AA5C45F5DDF9}" srcOrd="0" destOrd="0" presId="urn:microsoft.com/office/officeart/2005/8/layout/process5"/>
    <dgm:cxn modelId="{0AE7644D-3C05-6D40-AB22-BB5B2876A421}" type="presParOf" srcId="{FA2A909C-A31E-B44E-B0AB-E3DDAA170D33}" destId="{88CFEE4B-2BC9-FD46-B5A4-32035EC38CD1}" srcOrd="10" destOrd="0" presId="urn:microsoft.com/office/officeart/2005/8/layout/process5"/>
    <dgm:cxn modelId="{350F16C8-62FB-3E49-8494-BB998D806EF0}" type="presParOf" srcId="{FA2A909C-A31E-B44E-B0AB-E3DDAA170D33}" destId="{E07362DB-4636-9F49-B73F-F71108B465DC}" srcOrd="11" destOrd="0" presId="urn:microsoft.com/office/officeart/2005/8/layout/process5"/>
    <dgm:cxn modelId="{69F2523B-ABBB-4343-AC57-EC156EC2407B}" type="presParOf" srcId="{E07362DB-4636-9F49-B73F-F71108B465DC}" destId="{A2E86F86-11FF-9C45-8139-74DECD8E6EA9}" srcOrd="0" destOrd="0" presId="urn:microsoft.com/office/officeart/2005/8/layout/process5"/>
    <dgm:cxn modelId="{E9772C3B-4156-3742-8DD0-63C4EB99E460}" type="presParOf" srcId="{FA2A909C-A31E-B44E-B0AB-E3DDAA170D33}" destId="{F27E2188-9153-3A46-860C-7EA54A37A3DB}" srcOrd="12" destOrd="0" presId="urn:microsoft.com/office/officeart/2005/8/layout/process5"/>
    <dgm:cxn modelId="{A3B43222-EBEF-C046-9313-454A15B1C6DB}" type="presParOf" srcId="{FA2A909C-A31E-B44E-B0AB-E3DDAA170D33}" destId="{18BC47BD-CD55-E943-B9AA-A2DC454364A6}" srcOrd="13" destOrd="0" presId="urn:microsoft.com/office/officeart/2005/8/layout/process5"/>
    <dgm:cxn modelId="{A967D7C9-C20A-124F-87A9-35EB95585436}" type="presParOf" srcId="{18BC47BD-CD55-E943-B9AA-A2DC454364A6}" destId="{CAD0C9F9-2CD6-E24C-9DAC-ED16E7072416}" srcOrd="0" destOrd="0" presId="urn:microsoft.com/office/officeart/2005/8/layout/process5"/>
    <dgm:cxn modelId="{B5A816B6-41B6-354D-ADB2-4B9F8CABBFD3}" type="presParOf" srcId="{FA2A909C-A31E-B44E-B0AB-E3DDAA170D33}" destId="{FBB499A1-9073-3348-8332-E2C5D77EBBB4}" srcOrd="14" destOrd="0" presId="urn:microsoft.com/office/officeart/2005/8/layout/process5"/>
    <dgm:cxn modelId="{9867F28E-98CD-A845-9379-962D6BD5543B}" type="presParOf" srcId="{FA2A909C-A31E-B44E-B0AB-E3DDAA170D33}" destId="{BEC7573F-5CEC-0142-A73B-D8854654E11E}" srcOrd="15" destOrd="0" presId="urn:microsoft.com/office/officeart/2005/8/layout/process5"/>
    <dgm:cxn modelId="{8C5273A0-80DF-6844-95A0-A387CF82483A}" type="presParOf" srcId="{BEC7573F-5CEC-0142-A73B-D8854654E11E}" destId="{9DD41E14-5607-9740-B37B-5DBD20713FF1}" srcOrd="0" destOrd="0" presId="urn:microsoft.com/office/officeart/2005/8/layout/process5"/>
    <dgm:cxn modelId="{87EF28B1-D3A7-FC4B-98EE-DB106DCFE31F}" type="presParOf" srcId="{FA2A909C-A31E-B44E-B0AB-E3DDAA170D33}" destId="{3560654C-DD89-9F4A-A527-F1CA696C2059}" srcOrd="16" destOrd="0" presId="urn:microsoft.com/office/officeart/2005/8/layout/process5"/>
    <dgm:cxn modelId="{563E9F78-984B-A746-A24E-371858129852}" type="presParOf" srcId="{FA2A909C-A31E-B44E-B0AB-E3DDAA170D33}" destId="{7137CAA0-7229-774F-8290-3D670C8A6E0B}" srcOrd="17" destOrd="0" presId="urn:microsoft.com/office/officeart/2005/8/layout/process5"/>
    <dgm:cxn modelId="{EDDCD7D1-C8EB-A345-911C-8AA7AB7E97E9}" type="presParOf" srcId="{7137CAA0-7229-774F-8290-3D670C8A6E0B}" destId="{D51D022F-2C64-0D49-8490-A768E86A9211}" srcOrd="0" destOrd="0" presId="urn:microsoft.com/office/officeart/2005/8/layout/process5"/>
    <dgm:cxn modelId="{08A73F44-2695-6E48-8B44-C76268BCACAA}" type="presParOf" srcId="{FA2A909C-A31E-B44E-B0AB-E3DDAA170D33}" destId="{618375B8-5D3D-4D46-8170-FDD4916D9C15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AFFCD-6718-A245-80D3-27651AD45926}">
      <dsp:nvSpPr>
        <dsp:cNvPr id="0" name=""/>
        <dsp:cNvSpPr/>
      </dsp:nvSpPr>
      <dsp:spPr>
        <a:xfrm>
          <a:off x="5615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Logical state</a:t>
          </a:r>
        </a:p>
      </dsp:txBody>
      <dsp:txXfrm>
        <a:off x="36205" y="813690"/>
        <a:ext cx="1679531" cy="983246"/>
      </dsp:txXfrm>
    </dsp:sp>
    <dsp:sp modelId="{41D46C21-4A78-504D-AE78-D18F3F4BD9D4}">
      <dsp:nvSpPr>
        <dsp:cNvPr id="0" name=""/>
        <dsp:cNvSpPr/>
      </dsp:nvSpPr>
      <dsp:spPr>
        <a:xfrm>
          <a:off x="1899508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1899508" y="1175804"/>
        <a:ext cx="258321" cy="259018"/>
      </dsp:txXfrm>
    </dsp:sp>
    <dsp:sp modelId="{E14E4F8A-577C-7F47-B22E-0478E94DE298}">
      <dsp:nvSpPr>
        <dsp:cNvPr id="0" name=""/>
        <dsp:cNvSpPr/>
      </dsp:nvSpPr>
      <dsp:spPr>
        <a:xfrm>
          <a:off x="2442610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Encode into multiple physical qubits</a:t>
          </a:r>
        </a:p>
      </dsp:txBody>
      <dsp:txXfrm>
        <a:off x="2473200" y="813690"/>
        <a:ext cx="1679531" cy="983246"/>
      </dsp:txXfrm>
    </dsp:sp>
    <dsp:sp modelId="{F03A80DB-B87A-7E4A-A22C-4FB88F8EF57F}">
      <dsp:nvSpPr>
        <dsp:cNvPr id="0" name=""/>
        <dsp:cNvSpPr/>
      </dsp:nvSpPr>
      <dsp:spPr>
        <a:xfrm>
          <a:off x="4336504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4336504" y="1175804"/>
        <a:ext cx="258321" cy="259018"/>
      </dsp:txXfrm>
    </dsp:sp>
    <dsp:sp modelId="{FFDADBE0-BC98-5847-830F-4C82D4DA46A4}">
      <dsp:nvSpPr>
        <dsp:cNvPr id="0" name=""/>
        <dsp:cNvSpPr/>
      </dsp:nvSpPr>
      <dsp:spPr>
        <a:xfrm>
          <a:off x="4879606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 physical error occurs</a:t>
          </a:r>
        </a:p>
      </dsp:txBody>
      <dsp:txXfrm>
        <a:off x="4910196" y="813690"/>
        <a:ext cx="1679531" cy="983246"/>
      </dsp:txXfrm>
    </dsp:sp>
    <dsp:sp modelId="{12497096-9B9E-E444-9AC4-A5468A19147C}">
      <dsp:nvSpPr>
        <dsp:cNvPr id="0" name=""/>
        <dsp:cNvSpPr/>
      </dsp:nvSpPr>
      <dsp:spPr>
        <a:xfrm>
          <a:off x="6773500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6773500" y="1175804"/>
        <a:ext cx="258321" cy="259018"/>
      </dsp:txXfrm>
    </dsp:sp>
    <dsp:sp modelId="{85D29DEC-9551-0546-804F-1ADDC4BDCC4A}">
      <dsp:nvSpPr>
        <dsp:cNvPr id="0" name=""/>
        <dsp:cNvSpPr/>
      </dsp:nvSpPr>
      <dsp:spPr>
        <a:xfrm>
          <a:off x="7316602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Decode</a:t>
          </a:r>
        </a:p>
      </dsp:txBody>
      <dsp:txXfrm>
        <a:off x="7347192" y="813690"/>
        <a:ext cx="1679531" cy="983246"/>
      </dsp:txXfrm>
    </dsp:sp>
    <dsp:sp modelId="{2CEB9132-B491-094B-9AC4-0B1EDF7CE502}">
      <dsp:nvSpPr>
        <dsp:cNvPr id="0" name=""/>
        <dsp:cNvSpPr/>
      </dsp:nvSpPr>
      <dsp:spPr>
        <a:xfrm>
          <a:off x="9210495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9210495" y="1175804"/>
        <a:ext cx="258321" cy="259018"/>
      </dsp:txXfrm>
    </dsp:sp>
    <dsp:sp modelId="{32F1D22D-85AC-2E4E-A71B-585C40787861}">
      <dsp:nvSpPr>
        <dsp:cNvPr id="0" name=""/>
        <dsp:cNvSpPr/>
      </dsp:nvSpPr>
      <dsp:spPr>
        <a:xfrm>
          <a:off x="9753597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Measure parity checks</a:t>
          </a:r>
        </a:p>
      </dsp:txBody>
      <dsp:txXfrm>
        <a:off x="9784187" y="813690"/>
        <a:ext cx="1679531" cy="983246"/>
      </dsp:txXfrm>
    </dsp:sp>
    <dsp:sp modelId="{32100102-43ED-C54F-8103-ADAD8B3F78E0}">
      <dsp:nvSpPr>
        <dsp:cNvPr id="0" name=""/>
        <dsp:cNvSpPr/>
      </dsp:nvSpPr>
      <dsp:spPr>
        <a:xfrm rot="5400000">
          <a:off x="10439437" y="19493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10494444" y="1980709"/>
        <a:ext cx="259018" cy="258321"/>
      </dsp:txXfrm>
    </dsp:sp>
    <dsp:sp modelId="{88CFEE4B-2BC9-FD46-B5A4-32035EC38CD1}">
      <dsp:nvSpPr>
        <dsp:cNvPr id="0" name=""/>
        <dsp:cNvSpPr/>
      </dsp:nvSpPr>
      <dsp:spPr>
        <a:xfrm>
          <a:off x="9753597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Collect parity outcomes = syndrome</a:t>
          </a:r>
        </a:p>
      </dsp:txBody>
      <dsp:txXfrm>
        <a:off x="9784187" y="2554401"/>
        <a:ext cx="1679531" cy="983246"/>
      </dsp:txXfrm>
    </dsp:sp>
    <dsp:sp modelId="{E07362DB-4636-9F49-B73F-F71108B465DC}">
      <dsp:nvSpPr>
        <dsp:cNvPr id="0" name=""/>
        <dsp:cNvSpPr/>
      </dsp:nvSpPr>
      <dsp:spPr>
        <a:xfrm rot="10800000">
          <a:off x="9231384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9342093" y="2916515"/>
        <a:ext cx="258321" cy="259018"/>
      </dsp:txXfrm>
    </dsp:sp>
    <dsp:sp modelId="{F27E2188-9153-3A46-860C-7EA54A37A3DB}">
      <dsp:nvSpPr>
        <dsp:cNvPr id="0" name=""/>
        <dsp:cNvSpPr/>
      </dsp:nvSpPr>
      <dsp:spPr>
        <a:xfrm>
          <a:off x="7316602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Compare syndrome with lookup table</a:t>
          </a:r>
        </a:p>
      </dsp:txBody>
      <dsp:txXfrm>
        <a:off x="7347192" y="2554401"/>
        <a:ext cx="1679531" cy="983246"/>
      </dsp:txXfrm>
    </dsp:sp>
    <dsp:sp modelId="{18BC47BD-CD55-E943-B9AA-A2DC454364A6}">
      <dsp:nvSpPr>
        <dsp:cNvPr id="0" name=""/>
        <dsp:cNvSpPr/>
      </dsp:nvSpPr>
      <dsp:spPr>
        <a:xfrm rot="10800000">
          <a:off x="6794388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6905097" y="2916515"/>
        <a:ext cx="258321" cy="259018"/>
      </dsp:txXfrm>
    </dsp:sp>
    <dsp:sp modelId="{FBB499A1-9073-3348-8332-E2C5D77EBBB4}">
      <dsp:nvSpPr>
        <dsp:cNvPr id="0" name=""/>
        <dsp:cNvSpPr/>
      </dsp:nvSpPr>
      <dsp:spPr>
        <a:xfrm>
          <a:off x="4879606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Localise</a:t>
          </a:r>
          <a:r>
            <a:rPr lang="en-US" sz="1900" kern="1200" dirty="0"/>
            <a:t> the most likely error</a:t>
          </a:r>
        </a:p>
      </dsp:txBody>
      <dsp:txXfrm>
        <a:off x="4910196" y="2554401"/>
        <a:ext cx="1679531" cy="983246"/>
      </dsp:txXfrm>
    </dsp:sp>
    <dsp:sp modelId="{BEC7573F-5CEC-0142-A73B-D8854654E11E}">
      <dsp:nvSpPr>
        <dsp:cNvPr id="0" name=""/>
        <dsp:cNvSpPr/>
      </dsp:nvSpPr>
      <dsp:spPr>
        <a:xfrm rot="10800000">
          <a:off x="4357393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4468102" y="2916515"/>
        <a:ext cx="258321" cy="259018"/>
      </dsp:txXfrm>
    </dsp:sp>
    <dsp:sp modelId="{3560654C-DD89-9F4A-A527-F1CA696C2059}">
      <dsp:nvSpPr>
        <dsp:cNvPr id="0" name=""/>
        <dsp:cNvSpPr/>
      </dsp:nvSpPr>
      <dsp:spPr>
        <a:xfrm>
          <a:off x="2442610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Apply a correction</a:t>
          </a:r>
        </a:p>
      </dsp:txBody>
      <dsp:txXfrm>
        <a:off x="2473200" y="2554401"/>
        <a:ext cx="1679531" cy="983246"/>
      </dsp:txXfrm>
    </dsp:sp>
    <dsp:sp modelId="{7137CAA0-7229-774F-8290-3D670C8A6E0B}">
      <dsp:nvSpPr>
        <dsp:cNvPr id="0" name=""/>
        <dsp:cNvSpPr/>
      </dsp:nvSpPr>
      <dsp:spPr>
        <a:xfrm rot="10800000">
          <a:off x="1920397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2031106" y="2916515"/>
        <a:ext cx="258321" cy="259018"/>
      </dsp:txXfrm>
    </dsp:sp>
    <dsp:sp modelId="{618375B8-5D3D-4D46-8170-FDD4916D9C15}">
      <dsp:nvSpPr>
        <dsp:cNvPr id="0" name=""/>
        <dsp:cNvSpPr/>
      </dsp:nvSpPr>
      <dsp:spPr>
        <a:xfrm>
          <a:off x="5615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Logical state is restored</a:t>
          </a:r>
        </a:p>
      </dsp:txBody>
      <dsp:txXfrm>
        <a:off x="36205" y="2554401"/>
        <a:ext cx="1679531" cy="983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AFFCD-6718-A245-80D3-27651AD45926}">
      <dsp:nvSpPr>
        <dsp:cNvPr id="0" name=""/>
        <dsp:cNvSpPr/>
      </dsp:nvSpPr>
      <dsp:spPr>
        <a:xfrm>
          <a:off x="5615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Logical state</a:t>
          </a:r>
        </a:p>
      </dsp:txBody>
      <dsp:txXfrm>
        <a:off x="36205" y="813690"/>
        <a:ext cx="1679531" cy="983246"/>
      </dsp:txXfrm>
    </dsp:sp>
    <dsp:sp modelId="{41D46C21-4A78-504D-AE78-D18F3F4BD9D4}">
      <dsp:nvSpPr>
        <dsp:cNvPr id="0" name=""/>
        <dsp:cNvSpPr/>
      </dsp:nvSpPr>
      <dsp:spPr>
        <a:xfrm>
          <a:off x="1899508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1899508" y="1175804"/>
        <a:ext cx="258321" cy="259018"/>
      </dsp:txXfrm>
    </dsp:sp>
    <dsp:sp modelId="{E14E4F8A-577C-7F47-B22E-0478E94DE298}">
      <dsp:nvSpPr>
        <dsp:cNvPr id="0" name=""/>
        <dsp:cNvSpPr/>
      </dsp:nvSpPr>
      <dsp:spPr>
        <a:xfrm>
          <a:off x="2442610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Encode into three physical qubits</a:t>
          </a:r>
        </a:p>
      </dsp:txBody>
      <dsp:txXfrm>
        <a:off x="2473200" y="813690"/>
        <a:ext cx="1679531" cy="983246"/>
      </dsp:txXfrm>
    </dsp:sp>
    <dsp:sp modelId="{F03A80DB-B87A-7E4A-A22C-4FB88F8EF57F}">
      <dsp:nvSpPr>
        <dsp:cNvPr id="0" name=""/>
        <dsp:cNvSpPr/>
      </dsp:nvSpPr>
      <dsp:spPr>
        <a:xfrm>
          <a:off x="4336504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4336504" y="1175804"/>
        <a:ext cx="258321" cy="259018"/>
      </dsp:txXfrm>
    </dsp:sp>
    <dsp:sp modelId="{FFDADBE0-BC98-5847-830F-4C82D4DA46A4}">
      <dsp:nvSpPr>
        <dsp:cNvPr id="0" name=""/>
        <dsp:cNvSpPr/>
      </dsp:nvSpPr>
      <dsp:spPr>
        <a:xfrm>
          <a:off x="4879606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 physical error occurs</a:t>
          </a:r>
        </a:p>
      </dsp:txBody>
      <dsp:txXfrm>
        <a:off x="4910196" y="813690"/>
        <a:ext cx="1679531" cy="983246"/>
      </dsp:txXfrm>
    </dsp:sp>
    <dsp:sp modelId="{12497096-9B9E-E444-9AC4-A5468A19147C}">
      <dsp:nvSpPr>
        <dsp:cNvPr id="0" name=""/>
        <dsp:cNvSpPr/>
      </dsp:nvSpPr>
      <dsp:spPr>
        <a:xfrm>
          <a:off x="6773500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6773500" y="1175804"/>
        <a:ext cx="258321" cy="259018"/>
      </dsp:txXfrm>
    </dsp:sp>
    <dsp:sp modelId="{85D29DEC-9551-0546-804F-1ADDC4BDCC4A}">
      <dsp:nvSpPr>
        <dsp:cNvPr id="0" name=""/>
        <dsp:cNvSpPr/>
      </dsp:nvSpPr>
      <dsp:spPr>
        <a:xfrm>
          <a:off x="7316602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Decode</a:t>
          </a:r>
        </a:p>
      </dsp:txBody>
      <dsp:txXfrm>
        <a:off x="7347192" y="813690"/>
        <a:ext cx="1679531" cy="983246"/>
      </dsp:txXfrm>
    </dsp:sp>
    <dsp:sp modelId="{2CEB9132-B491-094B-9AC4-0B1EDF7CE502}">
      <dsp:nvSpPr>
        <dsp:cNvPr id="0" name=""/>
        <dsp:cNvSpPr/>
      </dsp:nvSpPr>
      <dsp:spPr>
        <a:xfrm>
          <a:off x="9210495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9210495" y="1175804"/>
        <a:ext cx="258321" cy="259018"/>
      </dsp:txXfrm>
    </dsp:sp>
    <dsp:sp modelId="{32F1D22D-85AC-2E4E-A71B-585C40787861}">
      <dsp:nvSpPr>
        <dsp:cNvPr id="0" name=""/>
        <dsp:cNvSpPr/>
      </dsp:nvSpPr>
      <dsp:spPr>
        <a:xfrm>
          <a:off x="9753597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Measure parity checks</a:t>
          </a:r>
        </a:p>
      </dsp:txBody>
      <dsp:txXfrm>
        <a:off x="9784187" y="813690"/>
        <a:ext cx="1679531" cy="983246"/>
      </dsp:txXfrm>
    </dsp:sp>
    <dsp:sp modelId="{32100102-43ED-C54F-8103-ADAD8B3F78E0}">
      <dsp:nvSpPr>
        <dsp:cNvPr id="0" name=""/>
        <dsp:cNvSpPr/>
      </dsp:nvSpPr>
      <dsp:spPr>
        <a:xfrm rot="5400000">
          <a:off x="10439437" y="19493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10494444" y="1980709"/>
        <a:ext cx="259018" cy="258321"/>
      </dsp:txXfrm>
    </dsp:sp>
    <dsp:sp modelId="{88CFEE4B-2BC9-FD46-B5A4-32035EC38CD1}">
      <dsp:nvSpPr>
        <dsp:cNvPr id="0" name=""/>
        <dsp:cNvSpPr/>
      </dsp:nvSpPr>
      <dsp:spPr>
        <a:xfrm>
          <a:off x="9753597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Collect parity outcomes = syndrome</a:t>
          </a:r>
        </a:p>
      </dsp:txBody>
      <dsp:txXfrm>
        <a:off x="9784187" y="2554401"/>
        <a:ext cx="1679531" cy="983246"/>
      </dsp:txXfrm>
    </dsp:sp>
    <dsp:sp modelId="{E07362DB-4636-9F49-B73F-F71108B465DC}">
      <dsp:nvSpPr>
        <dsp:cNvPr id="0" name=""/>
        <dsp:cNvSpPr/>
      </dsp:nvSpPr>
      <dsp:spPr>
        <a:xfrm rot="10800000">
          <a:off x="9231384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9342093" y="2916515"/>
        <a:ext cx="258321" cy="259018"/>
      </dsp:txXfrm>
    </dsp:sp>
    <dsp:sp modelId="{F27E2188-9153-3A46-860C-7EA54A37A3DB}">
      <dsp:nvSpPr>
        <dsp:cNvPr id="0" name=""/>
        <dsp:cNvSpPr/>
      </dsp:nvSpPr>
      <dsp:spPr>
        <a:xfrm>
          <a:off x="7316602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Compare syndrome with lookup table</a:t>
          </a:r>
        </a:p>
      </dsp:txBody>
      <dsp:txXfrm>
        <a:off x="7347192" y="2554401"/>
        <a:ext cx="1679531" cy="983246"/>
      </dsp:txXfrm>
    </dsp:sp>
    <dsp:sp modelId="{18BC47BD-CD55-E943-B9AA-A2DC454364A6}">
      <dsp:nvSpPr>
        <dsp:cNvPr id="0" name=""/>
        <dsp:cNvSpPr/>
      </dsp:nvSpPr>
      <dsp:spPr>
        <a:xfrm rot="10800000">
          <a:off x="6794388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6905097" y="2916515"/>
        <a:ext cx="258321" cy="259018"/>
      </dsp:txXfrm>
    </dsp:sp>
    <dsp:sp modelId="{FBB499A1-9073-3348-8332-E2C5D77EBBB4}">
      <dsp:nvSpPr>
        <dsp:cNvPr id="0" name=""/>
        <dsp:cNvSpPr/>
      </dsp:nvSpPr>
      <dsp:spPr>
        <a:xfrm>
          <a:off x="4879606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Localize the most likely error</a:t>
          </a:r>
          <a:endParaRPr lang="en-US" sz="1900" kern="1200" dirty="0"/>
        </a:p>
      </dsp:txBody>
      <dsp:txXfrm>
        <a:off x="4910196" y="2554401"/>
        <a:ext cx="1679531" cy="983246"/>
      </dsp:txXfrm>
    </dsp:sp>
    <dsp:sp modelId="{BEC7573F-5CEC-0142-A73B-D8854654E11E}">
      <dsp:nvSpPr>
        <dsp:cNvPr id="0" name=""/>
        <dsp:cNvSpPr/>
      </dsp:nvSpPr>
      <dsp:spPr>
        <a:xfrm rot="10800000">
          <a:off x="4357393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4468102" y="2916515"/>
        <a:ext cx="258321" cy="259018"/>
      </dsp:txXfrm>
    </dsp:sp>
    <dsp:sp modelId="{3560654C-DD89-9F4A-A527-F1CA696C2059}">
      <dsp:nvSpPr>
        <dsp:cNvPr id="0" name=""/>
        <dsp:cNvSpPr/>
      </dsp:nvSpPr>
      <dsp:spPr>
        <a:xfrm>
          <a:off x="2442610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Apply a correction</a:t>
          </a:r>
        </a:p>
      </dsp:txBody>
      <dsp:txXfrm>
        <a:off x="2473200" y="2554401"/>
        <a:ext cx="1679531" cy="983246"/>
      </dsp:txXfrm>
    </dsp:sp>
    <dsp:sp modelId="{7137CAA0-7229-774F-8290-3D670C8A6E0B}">
      <dsp:nvSpPr>
        <dsp:cNvPr id="0" name=""/>
        <dsp:cNvSpPr/>
      </dsp:nvSpPr>
      <dsp:spPr>
        <a:xfrm rot="10800000">
          <a:off x="1920397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2031106" y="2916515"/>
        <a:ext cx="258321" cy="259018"/>
      </dsp:txXfrm>
    </dsp:sp>
    <dsp:sp modelId="{618375B8-5D3D-4D46-8170-FDD4916D9C15}">
      <dsp:nvSpPr>
        <dsp:cNvPr id="0" name=""/>
        <dsp:cNvSpPr/>
      </dsp:nvSpPr>
      <dsp:spPr>
        <a:xfrm>
          <a:off x="5615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Logical state is restored</a:t>
          </a:r>
        </a:p>
      </dsp:txBody>
      <dsp:txXfrm>
        <a:off x="36205" y="2554401"/>
        <a:ext cx="1679531" cy="9832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AFFCD-6718-A245-80D3-27651AD45926}">
      <dsp:nvSpPr>
        <dsp:cNvPr id="0" name=""/>
        <dsp:cNvSpPr/>
      </dsp:nvSpPr>
      <dsp:spPr>
        <a:xfrm>
          <a:off x="5615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Logical state</a:t>
          </a:r>
        </a:p>
      </dsp:txBody>
      <dsp:txXfrm>
        <a:off x="36205" y="813690"/>
        <a:ext cx="1679531" cy="983246"/>
      </dsp:txXfrm>
    </dsp:sp>
    <dsp:sp modelId="{41D46C21-4A78-504D-AE78-D18F3F4BD9D4}">
      <dsp:nvSpPr>
        <dsp:cNvPr id="0" name=""/>
        <dsp:cNvSpPr/>
      </dsp:nvSpPr>
      <dsp:spPr>
        <a:xfrm>
          <a:off x="1899508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1899508" y="1175804"/>
        <a:ext cx="258321" cy="259018"/>
      </dsp:txXfrm>
    </dsp:sp>
    <dsp:sp modelId="{E14E4F8A-577C-7F47-B22E-0478E94DE298}">
      <dsp:nvSpPr>
        <dsp:cNvPr id="0" name=""/>
        <dsp:cNvSpPr/>
      </dsp:nvSpPr>
      <dsp:spPr>
        <a:xfrm>
          <a:off x="2442610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Encode into three physical qubits</a:t>
          </a:r>
        </a:p>
      </dsp:txBody>
      <dsp:txXfrm>
        <a:off x="2473200" y="813690"/>
        <a:ext cx="1679531" cy="983246"/>
      </dsp:txXfrm>
    </dsp:sp>
    <dsp:sp modelId="{F03A80DB-B87A-7E4A-A22C-4FB88F8EF57F}">
      <dsp:nvSpPr>
        <dsp:cNvPr id="0" name=""/>
        <dsp:cNvSpPr/>
      </dsp:nvSpPr>
      <dsp:spPr>
        <a:xfrm>
          <a:off x="4336504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4336504" y="1175804"/>
        <a:ext cx="258321" cy="259018"/>
      </dsp:txXfrm>
    </dsp:sp>
    <dsp:sp modelId="{FFDADBE0-BC98-5847-830F-4C82D4DA46A4}">
      <dsp:nvSpPr>
        <dsp:cNvPr id="0" name=""/>
        <dsp:cNvSpPr/>
      </dsp:nvSpPr>
      <dsp:spPr>
        <a:xfrm>
          <a:off x="4879606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 physical error occurs</a:t>
          </a:r>
        </a:p>
      </dsp:txBody>
      <dsp:txXfrm>
        <a:off x="4910196" y="813690"/>
        <a:ext cx="1679531" cy="983246"/>
      </dsp:txXfrm>
    </dsp:sp>
    <dsp:sp modelId="{12497096-9B9E-E444-9AC4-A5468A19147C}">
      <dsp:nvSpPr>
        <dsp:cNvPr id="0" name=""/>
        <dsp:cNvSpPr/>
      </dsp:nvSpPr>
      <dsp:spPr>
        <a:xfrm>
          <a:off x="6773500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6773500" y="1175804"/>
        <a:ext cx="258321" cy="259018"/>
      </dsp:txXfrm>
    </dsp:sp>
    <dsp:sp modelId="{85D29DEC-9551-0546-804F-1ADDC4BDCC4A}">
      <dsp:nvSpPr>
        <dsp:cNvPr id="0" name=""/>
        <dsp:cNvSpPr/>
      </dsp:nvSpPr>
      <dsp:spPr>
        <a:xfrm>
          <a:off x="7316602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Decode</a:t>
          </a:r>
        </a:p>
      </dsp:txBody>
      <dsp:txXfrm>
        <a:off x="7347192" y="813690"/>
        <a:ext cx="1679531" cy="983246"/>
      </dsp:txXfrm>
    </dsp:sp>
    <dsp:sp modelId="{2CEB9132-B491-094B-9AC4-0B1EDF7CE502}">
      <dsp:nvSpPr>
        <dsp:cNvPr id="0" name=""/>
        <dsp:cNvSpPr/>
      </dsp:nvSpPr>
      <dsp:spPr>
        <a:xfrm>
          <a:off x="9210495" y="1089465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9210495" y="1175804"/>
        <a:ext cx="258321" cy="259018"/>
      </dsp:txXfrm>
    </dsp:sp>
    <dsp:sp modelId="{32F1D22D-85AC-2E4E-A71B-585C40787861}">
      <dsp:nvSpPr>
        <dsp:cNvPr id="0" name=""/>
        <dsp:cNvSpPr/>
      </dsp:nvSpPr>
      <dsp:spPr>
        <a:xfrm>
          <a:off x="9753597" y="783100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Measure parity checks</a:t>
          </a:r>
        </a:p>
      </dsp:txBody>
      <dsp:txXfrm>
        <a:off x="9784187" y="813690"/>
        <a:ext cx="1679531" cy="983246"/>
      </dsp:txXfrm>
    </dsp:sp>
    <dsp:sp modelId="{32100102-43ED-C54F-8103-ADAD8B3F78E0}">
      <dsp:nvSpPr>
        <dsp:cNvPr id="0" name=""/>
        <dsp:cNvSpPr/>
      </dsp:nvSpPr>
      <dsp:spPr>
        <a:xfrm rot="5400000">
          <a:off x="10439437" y="19493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10494444" y="1980709"/>
        <a:ext cx="259018" cy="258321"/>
      </dsp:txXfrm>
    </dsp:sp>
    <dsp:sp modelId="{88CFEE4B-2BC9-FD46-B5A4-32035EC38CD1}">
      <dsp:nvSpPr>
        <dsp:cNvPr id="0" name=""/>
        <dsp:cNvSpPr/>
      </dsp:nvSpPr>
      <dsp:spPr>
        <a:xfrm>
          <a:off x="9753597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Collect parity outcomes = syndrome</a:t>
          </a:r>
        </a:p>
      </dsp:txBody>
      <dsp:txXfrm>
        <a:off x="9784187" y="2554401"/>
        <a:ext cx="1679531" cy="983246"/>
      </dsp:txXfrm>
    </dsp:sp>
    <dsp:sp modelId="{E07362DB-4636-9F49-B73F-F71108B465DC}">
      <dsp:nvSpPr>
        <dsp:cNvPr id="0" name=""/>
        <dsp:cNvSpPr/>
      </dsp:nvSpPr>
      <dsp:spPr>
        <a:xfrm rot="10800000">
          <a:off x="9231384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9342093" y="2916515"/>
        <a:ext cx="258321" cy="259018"/>
      </dsp:txXfrm>
    </dsp:sp>
    <dsp:sp modelId="{F27E2188-9153-3A46-860C-7EA54A37A3DB}">
      <dsp:nvSpPr>
        <dsp:cNvPr id="0" name=""/>
        <dsp:cNvSpPr/>
      </dsp:nvSpPr>
      <dsp:spPr>
        <a:xfrm>
          <a:off x="7316602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Compare syndrome with lookup table</a:t>
          </a:r>
        </a:p>
      </dsp:txBody>
      <dsp:txXfrm>
        <a:off x="7347192" y="2554401"/>
        <a:ext cx="1679531" cy="983246"/>
      </dsp:txXfrm>
    </dsp:sp>
    <dsp:sp modelId="{18BC47BD-CD55-E943-B9AA-A2DC454364A6}">
      <dsp:nvSpPr>
        <dsp:cNvPr id="0" name=""/>
        <dsp:cNvSpPr/>
      </dsp:nvSpPr>
      <dsp:spPr>
        <a:xfrm rot="10800000">
          <a:off x="6794388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6905097" y="2916515"/>
        <a:ext cx="258321" cy="259018"/>
      </dsp:txXfrm>
    </dsp:sp>
    <dsp:sp modelId="{FBB499A1-9073-3348-8332-E2C5D77EBBB4}">
      <dsp:nvSpPr>
        <dsp:cNvPr id="0" name=""/>
        <dsp:cNvSpPr/>
      </dsp:nvSpPr>
      <dsp:spPr>
        <a:xfrm>
          <a:off x="4879606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Localize the most likely error</a:t>
          </a:r>
          <a:endParaRPr lang="en-US" sz="1900" kern="1200" dirty="0"/>
        </a:p>
      </dsp:txBody>
      <dsp:txXfrm>
        <a:off x="4910196" y="2554401"/>
        <a:ext cx="1679531" cy="983246"/>
      </dsp:txXfrm>
    </dsp:sp>
    <dsp:sp modelId="{BEC7573F-5CEC-0142-A73B-D8854654E11E}">
      <dsp:nvSpPr>
        <dsp:cNvPr id="0" name=""/>
        <dsp:cNvSpPr/>
      </dsp:nvSpPr>
      <dsp:spPr>
        <a:xfrm rot="10800000">
          <a:off x="4357393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4468102" y="2916515"/>
        <a:ext cx="258321" cy="259018"/>
      </dsp:txXfrm>
    </dsp:sp>
    <dsp:sp modelId="{3560654C-DD89-9F4A-A527-F1CA696C2059}">
      <dsp:nvSpPr>
        <dsp:cNvPr id="0" name=""/>
        <dsp:cNvSpPr/>
      </dsp:nvSpPr>
      <dsp:spPr>
        <a:xfrm>
          <a:off x="2442610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Apply a correction</a:t>
          </a:r>
        </a:p>
      </dsp:txBody>
      <dsp:txXfrm>
        <a:off x="2473200" y="2554401"/>
        <a:ext cx="1679531" cy="983246"/>
      </dsp:txXfrm>
    </dsp:sp>
    <dsp:sp modelId="{7137CAA0-7229-774F-8290-3D670C8A6E0B}">
      <dsp:nvSpPr>
        <dsp:cNvPr id="0" name=""/>
        <dsp:cNvSpPr/>
      </dsp:nvSpPr>
      <dsp:spPr>
        <a:xfrm rot="10800000">
          <a:off x="1920397" y="2830176"/>
          <a:ext cx="369030" cy="431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2031106" y="2916515"/>
        <a:ext cx="258321" cy="259018"/>
      </dsp:txXfrm>
    </dsp:sp>
    <dsp:sp modelId="{618375B8-5D3D-4D46-8170-FDD4916D9C15}">
      <dsp:nvSpPr>
        <dsp:cNvPr id="0" name=""/>
        <dsp:cNvSpPr/>
      </dsp:nvSpPr>
      <dsp:spPr>
        <a:xfrm>
          <a:off x="5615" y="2523811"/>
          <a:ext cx="1740711" cy="104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Logical state is restored</a:t>
          </a:r>
        </a:p>
      </dsp:txBody>
      <dsp:txXfrm>
        <a:off x="36205" y="2554401"/>
        <a:ext cx="1679531" cy="983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D315E-9264-57C1-516F-D761B76EE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00E56C-01F1-2800-FB8B-8FBB98CA7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4880D-63E6-6D36-F051-B1F77D4E2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57A2E-FBDF-294E-84E8-CC950DAD2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0F358-B852-AEE8-82D8-EFF5A86A2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38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AB220-7D61-E693-82D3-8FC4A3F30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FA1796-A0D3-DB0C-798E-5937D00C2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ABBC4-4572-41DA-09A7-DF82C925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428DD-8077-EEF6-5159-19994D5B0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5C40-E784-1C54-D733-1BBAE8F09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07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156206-AA5B-D15B-925B-85DF784A2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070CE1-49ED-6324-C1DD-9BCBA948B2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C8F76-064F-915E-BA6E-16D5F88A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918C4-688E-4477-BA83-F3C321472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2827-513C-AD06-3597-741851FD3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0E4ED-6835-10C8-23A0-84E1E24EC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AA8BE-0945-1622-05E6-6CE2EBDB5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AA16D-4B3C-40B5-8F9E-BBF0788F6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9D7D9-57F6-32A4-5370-4EC5E6014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89BC2-9B06-2DDB-F956-212DA38D3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27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B8792-7E11-62AA-FE02-4476C8190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B7090-04B5-45FC-38D8-123EFF01F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E2551-B000-27B8-1BAB-8DE12A916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184CE-2BFA-5D5C-EEF7-78FD30A6A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62BDE-814E-2E2B-5BE9-243319FF8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95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30296-C4AE-8155-A83C-F13E3511E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69A59-6B7B-B9B5-BFBF-2BFD23D61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9ABE00-DE6C-9515-E25A-0DE97B809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69FD4-19C5-646C-4BE7-8B4C16258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13CD6F-5D13-4A4F-37B5-4A6BB8176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36D63-980B-7C30-3B25-658450331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80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3C52B-18B2-9689-75A9-2AA42A1D0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E565F-9D97-D6C5-2C98-7E3D86CAF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39C70-B7F8-426C-8B19-B007D7EA8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23CA24-D854-8583-A9F4-F1DA886F9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9650F-8215-4313-628B-2298848F8B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9F8F33-5091-7C9F-BF93-531BED7A7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953358-8F34-1088-4FCD-2D3E44E43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5744C0-D24B-A877-FB2F-46BCE2A8D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0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EF105-7CFA-7118-BE08-C234B757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7EDB4-F59F-D349-8BC5-85D883198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B50EBB-F1FE-5005-C484-16ADC6BD8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6B91CA-E7C4-D7C7-6E97-891A190CB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4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45A097-9EF1-F5A4-FCD1-2EC0E0642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DB14DC-399F-11B7-5774-3B31E6C33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8F9A32-431A-B9A5-4EEF-7F9FC0541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50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A1014-05EF-DED8-F4EF-8B6745E66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13F41-9EA7-C792-B133-0D6DF1523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EFCAA-3A81-C3D2-D251-FB4DC2D56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5DEA3-7A70-69B4-1A10-0CE974445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3DF3C-8B1F-D220-AF97-FB10D62BC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C3EAFA-C1A5-F744-2F78-9523F07E6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47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D7311-36B6-B196-635D-441E6034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49351C-EDD0-F148-956F-F437065FC2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13A83-B676-1F8E-60D1-6135E0253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7716-C170-F79B-D77E-1DA9F46BD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6AEA5A-1D78-B133-A888-960C03D4E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959DD3-824D-7EE2-50D9-642D19D2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57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987EC2-822D-4ED1-F6B6-5E7EA4B4D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CCCE3-1689-8A6D-B808-1ADF61069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AB2A6-28F2-E58C-8DE1-1775AB1D6B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48115-6747-404F-BAFF-4CD0A782AEF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EB0493-A8D1-8BBB-A5CA-93D9D08AF4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E940D-1C02-D4D0-00AD-6E2048176C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14599-2656-DF4F-8509-F9FF8733F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6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22D27-3BD2-6399-51FC-A7531AF1D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45559"/>
            <a:ext cx="9144000" cy="2387600"/>
          </a:xfrm>
        </p:spPr>
        <p:txBody>
          <a:bodyPr/>
          <a:lstStyle/>
          <a:p>
            <a:r>
              <a:rPr lang="en-US" dirty="0"/>
              <a:t>Quantum Error Correction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408774-391F-57CD-D2FF-AF756EACC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5234"/>
            <a:ext cx="9144000" cy="1655762"/>
          </a:xfrm>
        </p:spPr>
        <p:txBody>
          <a:bodyPr/>
          <a:lstStyle/>
          <a:p>
            <a:r>
              <a:rPr lang="en-US" dirty="0"/>
              <a:t>Aakash Shandilya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15F488-09FD-CA8A-2E82-8EF7A82C0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80835"/>
            <a:ext cx="7772400" cy="273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50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B39BD-34A7-6AC9-9A03-3F9BBD5EA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2F5BC-577C-7B9F-F0D9-97F693BA0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Error correction chain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90F1C15-E679-644F-D9E2-73B348A0D4D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4245" y="1825625"/>
          <a:ext cx="1149992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7564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3F097-6403-57C8-448A-E757E712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Correcting arbitrary single qubit errors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B98E6B-5F05-C42D-78BF-EE56D55C6F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Any one-qubit operator can be expanded in the Pauli basis: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Therefore, a code that corrects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dirty="0"/>
                  <a:t> errors on each physical qubit can correct an arbitrary single-qubit error.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B98E6B-5F05-C42D-78BF-EE56D55C6F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97F209F-CAC0-6BA7-94CF-CB62E9E09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800" y="2793551"/>
            <a:ext cx="29464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32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49AAC-41E0-3588-586A-CC21B0B11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en-US" dirty="0"/>
              <a:t>Let’s now see an experimental demonstration</a:t>
            </a:r>
          </a:p>
        </p:txBody>
      </p:sp>
    </p:spTree>
    <p:extLst>
      <p:ext uri="{BB962C8B-B14F-4D97-AF65-F5344CB8AC3E}">
        <p14:creationId xmlns:p14="http://schemas.microsoft.com/office/powerpoint/2010/main" val="237593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6510A-70F3-BE7A-7380-4951F731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device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1B9DD0-404B-90EB-DA4C-D1BF3AA8B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40" y="1825625"/>
            <a:ext cx="3489960" cy="4351338"/>
          </a:xfrm>
        </p:spPr>
        <p:txBody>
          <a:bodyPr/>
          <a:lstStyle/>
          <a:p>
            <a:r>
              <a:rPr lang="en-US" dirty="0"/>
              <a:t>The applied external magnetic field is</a:t>
            </a:r>
          </a:p>
          <a:p>
            <a:endParaRPr lang="en-US" dirty="0"/>
          </a:p>
          <a:p>
            <a:r>
              <a:rPr lang="en-US" dirty="0"/>
              <a:t>The three spin-resonance frequencies are approximately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1B6D8D34-2F5E-3B38-BC69-47C14B303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56" y="1825625"/>
            <a:ext cx="7111605" cy="43513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6592E4-5E90-FDD7-8451-92E7ADCEB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3470" y="2791609"/>
            <a:ext cx="1790700" cy="45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A931D1-98D4-FDA3-9F9E-ECE870803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4928628"/>
            <a:ext cx="22098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70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BC6C1-C42C-D9EC-EBE5-E15F0C3E8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Initialisation and readout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48E71-7A46-3BBA-E5C7-9D2473C8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0512" y="1825625"/>
            <a:ext cx="2918098" cy="4351338"/>
          </a:xfrm>
        </p:spPr>
        <p:txBody>
          <a:bodyPr/>
          <a:lstStyle/>
          <a:p>
            <a:r>
              <a:rPr lang="en-US" dirty="0"/>
              <a:t>Energy selective Elzerman readout is used</a:t>
            </a:r>
          </a:p>
          <a:p>
            <a:r>
              <a:rPr lang="en-US" dirty="0"/>
              <a:t>The readout durations of each qubit are:</a:t>
            </a:r>
          </a:p>
          <a:p>
            <a:pPr lvl="1"/>
            <a:r>
              <a:rPr lang="en-US" dirty="0"/>
              <a:t>600 µs for Q1</a:t>
            </a:r>
          </a:p>
          <a:p>
            <a:pPr lvl="1"/>
            <a:r>
              <a:rPr lang="en-US" dirty="0"/>
              <a:t>200 µs for Q2</a:t>
            </a:r>
          </a:p>
          <a:p>
            <a:pPr lvl="1"/>
            <a:r>
              <a:rPr lang="en-US" dirty="0"/>
              <a:t>500 µs for Q3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09B4558-20BE-29ED-D002-C72FFDFF7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90" y="1344706"/>
            <a:ext cx="8101260" cy="514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082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741C8-82DA-43A5-5DA9-6F524E7B0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qubit control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1A7AB0-77FE-7897-FFAF-25DFB96530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875058" y="1825625"/>
                <a:ext cx="2753958" cy="4351338"/>
              </a:xfrm>
            </p:spPr>
            <p:txBody>
              <a:bodyPr/>
              <a:lstStyle/>
              <a:p>
                <a:r>
                  <a:rPr lang="en-US" dirty="0"/>
                  <a:t>They set the microwave amplitude such that the Rabi frequency is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This means that the π-pulse time to roughly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125</m:t>
                    </m:r>
                  </m:oMath>
                </a14:m>
                <a:r>
                  <a:rPr lang="en-US" dirty="0"/>
                  <a:t>ns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1A7AB0-77FE-7897-FFAF-25DFB96530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75058" y="1825625"/>
                <a:ext cx="2753958" cy="4351338"/>
              </a:xfrm>
              <a:blipFill>
                <a:blip r:embed="rId2"/>
                <a:stretch>
                  <a:fillRect l="-4587" t="-2326" r="-3211" b="-2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EAB0D99-AAE7-A5DC-AF57-6F0391A93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71850"/>
            <a:ext cx="7772400" cy="5021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B35750-D82C-86CD-BAAA-33274455E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6687" y="3850481"/>
            <a:ext cx="17907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62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FCE0C-1163-B139-CB3A-280D864D0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qubit exchange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10E68-9611-C5C1-AEF5-9EA17D5CB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49029" cy="4351338"/>
          </a:xfrm>
        </p:spPr>
        <p:txBody>
          <a:bodyPr/>
          <a:lstStyle/>
          <a:p>
            <a:r>
              <a:rPr lang="en-US" dirty="0"/>
              <a:t>Activate exchange coupling and measure the resonance frequency of one of the coupled spins.</a:t>
            </a:r>
          </a:p>
          <a:p>
            <a:r>
              <a:rPr lang="en-US" dirty="0"/>
              <a:t>Without exchange, the transition frequency is independent of the neighbouring spin. </a:t>
            </a:r>
          </a:p>
          <a:p>
            <a:r>
              <a:rPr lang="en-US" dirty="0"/>
              <a:t>With exchange, the resonance splits according to whether the neighbouring spin is parallel or antiparallel.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2E28B-666E-1E73-0468-9D1FE120B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647" y="482562"/>
            <a:ext cx="3284098" cy="26861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7431BE-42B4-C379-9D15-65D3E9E86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816" y="3564612"/>
            <a:ext cx="3284098" cy="261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75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EED0E-6862-FFC9-4C34-321B671A1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43959" cy="1325563"/>
          </a:xfrm>
        </p:spPr>
        <p:txBody>
          <a:bodyPr/>
          <a:lstStyle/>
          <a:p>
            <a:r>
              <a:rPr lang="en-US" dirty="0"/>
              <a:t>Relaxation and Dephasing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B72D5-7BF9-71EE-D3B3-4C7658140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0323"/>
            <a:ext cx="3943120" cy="4006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Since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During a few microsecond experiment, the main problem is the loss of relative phase.</a:t>
            </a:r>
          </a:p>
          <a:p>
            <a:pPr marL="0" indent="0">
              <a:buNone/>
            </a:pPr>
            <a:r>
              <a:rPr lang="en-US" dirty="0"/>
              <a:t>Therefore, they implement a </a:t>
            </a:r>
            <a:r>
              <a:rPr lang="en-US" b="1" dirty="0"/>
              <a:t>phase flip code.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E5C840-E164-2BB4-8A6F-8848F2305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429" y="0"/>
            <a:ext cx="7042564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1A11F4-26D2-A40C-528C-B866E00B4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690" y="2652923"/>
            <a:ext cx="11176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51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222B9-977D-F043-7FC9-B57C9DD2B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of GHz state (Encoding)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046C1-2AF6-AFE0-7688-EB38E2EB8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9352"/>
            <a:ext cx="10515600" cy="5208647"/>
          </a:xfrm>
        </p:spPr>
        <p:txBody>
          <a:bodyPr/>
          <a:lstStyle/>
          <a:p>
            <a:r>
              <a:rPr lang="en-US" dirty="0"/>
              <a:t>Initial state</a:t>
            </a:r>
          </a:p>
          <a:p>
            <a:endParaRPr lang="en-US" dirty="0"/>
          </a:p>
          <a:p>
            <a:r>
              <a:rPr lang="en-US" dirty="0"/>
              <a:t>Encoding: </a:t>
            </a:r>
          </a:p>
          <a:p>
            <a:pPr lvl="1"/>
            <a:r>
              <a:rPr lang="en-US" dirty="0"/>
              <a:t>CNOT from Q2 to Q1, </a:t>
            </a:r>
          </a:p>
          <a:p>
            <a:pPr lvl="1"/>
            <a:r>
              <a:rPr lang="en-US" dirty="0"/>
              <a:t>CNOT from Q2 to Q3,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Hadamard on all three qubits.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Average fidelity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BCB7AF-057E-83B6-453B-D111E9971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759" y="2082645"/>
            <a:ext cx="3962400" cy="533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EB0BD6-7B9C-D2FA-F7C4-E76F4FEF4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518" y="2095345"/>
            <a:ext cx="3200400" cy="520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1231F5-D9A0-A362-447C-F7937E971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302" y="3889412"/>
            <a:ext cx="2679700" cy="533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8E8080C-0ADB-65AB-4469-4067754C04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9502" y="5208648"/>
            <a:ext cx="4051300" cy="5969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48C53B-6CCC-E849-A3B6-5C0973454BB1}"/>
              </a:ext>
            </a:extLst>
          </p:cNvPr>
          <p:cNvSpPr txBox="1"/>
          <p:nvPr/>
        </p:nvSpPr>
        <p:spPr>
          <a:xfrm>
            <a:off x="8463173" y="3971446"/>
            <a:ext cx="1235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(GHZ state)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6392B58-40A1-22AC-54CC-6AE4B18A0D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0800" y="6181725"/>
            <a:ext cx="19304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96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164AA-542D-396D-FDA8-18BF9D7A7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996AC-7780-2CDF-D728-4F9E5B0C7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Error correction chain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9193D1D-A2F8-69B9-2098-F896E8AD0B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4245" y="1825625"/>
          <a:ext cx="1149992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252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80DE7-F232-B037-8E4F-FD52EE6EB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Quantum Error correction is needed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C1367-8ADC-876A-FA97-8CB703D28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qubit errors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Bit flip </a:t>
            </a:r>
          </a:p>
          <a:p>
            <a:endParaRPr lang="en-US" dirty="0"/>
          </a:p>
          <a:p>
            <a:r>
              <a:rPr lang="en-US" dirty="0"/>
              <a:t>Phase flip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B08C03-8F37-026A-D9DD-A9BC626A9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2444451"/>
            <a:ext cx="5638800" cy="927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0B8458-CFEF-1E4B-BD87-11373AE4E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00" y="3736377"/>
            <a:ext cx="31496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3977FC-33E5-3ABC-F470-F92217A2A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3250" y="4728070"/>
            <a:ext cx="33655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BDB647-4021-0239-91AD-82B353423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450" y="5680075"/>
            <a:ext cx="4229100" cy="812800"/>
          </a:xfrm>
          <a:prstGeom prst="rect">
            <a:avLst/>
          </a:prstGeom>
        </p:spPr>
      </p:pic>
      <p:pic>
        <p:nvPicPr>
          <p:cNvPr id="12" name="Picture 11" descr="Bloch sphere | IBM Quantum Learning">
            <a:extLst>
              <a:ext uri="{FF2B5EF4-FFF2-40B4-BE49-F238E27FC236}">
                <a16:creationId xmlns:a16="http://schemas.microsoft.com/office/drawing/2014/main" id="{72D17A22-E270-AC7C-89B1-0C404ECFA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7628" y="3350035"/>
            <a:ext cx="3751022" cy="314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344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2A26-FCEA-D24E-BA75-327E49994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Exchange dependent resonance of the qubit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CAB28F-FA98-F9A0-0ACF-DB10AA62C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046" y="1608461"/>
            <a:ext cx="3417907" cy="4884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FE4952-9F32-B116-81C0-9207F30A7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099" y="3847468"/>
            <a:ext cx="29337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53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0B0E5-B166-B44A-95F4-9FE3096E6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iToffoli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4D6C62-AB54-939B-00FF-57D6147133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Applying microwave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pulse at the frequency corresponding to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Consequently</a:t>
                </a:r>
              </a:p>
              <a:p>
                <a:pPr lvl="1"/>
                <a:r>
                  <a:rPr lang="en-US" dirty="0"/>
                  <a:t>When the ancillas are          , Q2​ is resonant and flips.</a:t>
                </a:r>
              </a:p>
              <a:p>
                <a:pPr lvl="1"/>
                <a:r>
                  <a:rPr lang="en-US" dirty="0"/>
                  <a:t>For the other ancilla states, Q2 is detuned and should stay in its original state.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4D6C62-AB54-939B-00FF-57D6147133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43819A5-FD4B-8BD3-AA9A-8F1C846F7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250" y="2677940"/>
            <a:ext cx="1587500" cy="444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1DCB97-2EFE-764E-4E06-E90B8A36E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272" y="3804444"/>
            <a:ext cx="5969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02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DDCD4-6D17-C6B0-48D1-BCC21E085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143"/>
            <a:ext cx="10515600" cy="1325563"/>
          </a:xfrm>
        </p:spPr>
        <p:txBody>
          <a:bodyPr/>
          <a:lstStyle/>
          <a:p>
            <a:r>
              <a:rPr lang="en-US" dirty="0"/>
              <a:t>But, does it actually 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147814-C7DA-FC0B-EE3E-4F794F55F0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2193"/>
                <a:ext cx="10515600" cy="530263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To test the population action, the authors prepare each of the eight computational-basis states: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They then:</a:t>
                </a:r>
              </a:p>
              <a:p>
                <a:pPr lvl="1"/>
                <a:r>
                  <a:rPr lang="en-US" dirty="0"/>
                  <a:t>Apply the </a:t>
                </a:r>
                <a:r>
                  <a:rPr lang="en-US" dirty="0" err="1"/>
                  <a:t>iToffoli</a:t>
                </a:r>
                <a:r>
                  <a:rPr lang="en-US" dirty="0"/>
                  <a:t>. </a:t>
                </a:r>
              </a:p>
              <a:p>
                <a:pPr lvl="1"/>
                <a:r>
                  <a:rPr lang="en-US" dirty="0"/>
                  <a:t>Measure all three spins. </a:t>
                </a:r>
              </a:p>
              <a:p>
                <a:pPr lvl="1"/>
                <a:r>
                  <a:rPr lang="en-US" dirty="0"/>
                  <a:t>Construct the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8×8</m:t>
                    </m:r>
                  </m:oMath>
                </a14:m>
                <a:r>
                  <a:rPr lang="en-US" dirty="0"/>
                  <a:t> conditional-probability matrix.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They report a fidelity of 0.96</a:t>
                </a:r>
              </a:p>
              <a:p>
                <a:r>
                  <a:rPr lang="en-US" dirty="0"/>
                  <a:t>They also perform the full process tomography</a:t>
                </a:r>
              </a:p>
              <a:p>
                <a:pPr marL="0" indent="0">
                  <a:buNone/>
                </a:pPr>
                <a:r>
                  <a:rPr lang="en-US" dirty="0"/>
                  <a:t>    that gave a fidelity of 0.67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147814-C7DA-FC0B-EE3E-4F794F55F0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2193"/>
                <a:ext cx="10515600" cy="5302632"/>
              </a:xfrm>
              <a:blipFill>
                <a:blip r:embed="rId2"/>
                <a:stretch>
                  <a:fillRect l="-1086" t="-1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E6F60E1-B833-6124-30A5-B8E6B9579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650" y="2772425"/>
            <a:ext cx="2044700" cy="431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307859-BDD9-58EF-7397-2BFA952C2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300" y="2988325"/>
            <a:ext cx="42037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72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7299F-79BC-0916-1BA1-81194879E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Correction of a deliberate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0FFCF-36EB-5A20-D9A9-A02AD330F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apply a controlled phase rotation on Q2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So, the effective error probability 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A2319A-704B-DD83-6226-65AA4EBD0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0" y="2415372"/>
            <a:ext cx="4064000" cy="749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ABA947-9CB3-4973-F55E-62CDFA11E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800" y="4001294"/>
            <a:ext cx="14224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06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2C800-4021-D949-C5F0-91D1FFCBD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60164"/>
            <a:ext cx="10515600" cy="5849956"/>
          </a:xfrm>
        </p:spPr>
        <p:txBody>
          <a:bodyPr/>
          <a:lstStyle/>
          <a:p>
            <a:r>
              <a:rPr lang="en-US" dirty="0"/>
              <a:t>After decoding, the state of Q2 is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And the Q2 error syndrome is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iToffoli</a:t>
            </a:r>
            <a:r>
              <a:rPr lang="en-US" dirty="0"/>
              <a:t> flips the data qubit only in this branch: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final state therefore becomes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260DF5-374B-1382-4B01-4191C88F5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336101"/>
            <a:ext cx="7467600" cy="660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605FA2-2BEE-EF4E-35A5-4922D7B97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700" y="2933700"/>
            <a:ext cx="736600" cy="495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905448-E443-BA4B-75A8-845F0A06B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8900" y="4366200"/>
            <a:ext cx="1854200" cy="495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5C5860-20E6-31CD-0BF4-48717B7481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1750" y="5859290"/>
            <a:ext cx="450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23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ED5BC-FD7C-D257-05D5-2698911C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Deliberate error on all qubits and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B2E62A-DDB6-D878-E7AB-4C4E26F19E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4328711" cy="4351338"/>
              </a:xfrm>
            </p:spPr>
            <p:txBody>
              <a:bodyPr/>
              <a:lstStyle/>
              <a:p>
                <a:r>
                  <a:rPr lang="en-US" dirty="0"/>
                  <a:t>They perform four cases:</a:t>
                </a:r>
              </a:p>
              <a:p>
                <a:pPr lvl="1"/>
                <a:r>
                  <a:rPr lang="en-US" dirty="0"/>
                  <a:t>No phase error. </a:t>
                </a:r>
              </a:p>
              <a:p>
                <a:pPr lvl="1"/>
                <a:r>
                  <a:rPr lang="en-US" dirty="0"/>
                  <a:t>A full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phase flip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</a:p>
              <a:p>
                <a:pPr lvl="1"/>
                <a:r>
                  <a:rPr lang="en-US" dirty="0"/>
                  <a:t>A full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phase flip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</a:p>
              <a:p>
                <a:pPr lvl="1"/>
                <a:r>
                  <a:rPr lang="en-US" dirty="0"/>
                  <a:t>A full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phase flip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They obtain the expected syndrome pattern: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B2E62A-DDB6-D878-E7AB-4C4E26F19E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4328711" cy="4351338"/>
              </a:xfrm>
              <a:blipFill>
                <a:blip r:embed="rId2"/>
                <a:stretch>
                  <a:fillRect l="-2632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714B6EEA-A948-1E5B-ECC3-B7B32EE3F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508" y="2497673"/>
            <a:ext cx="5063016" cy="30145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50EEDF-D04D-996F-EB83-7F67B694D9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786" y="4816475"/>
            <a:ext cx="16891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20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F9BBD-AE59-649D-3B78-721D89736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this to natural dephasing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E8760-F003-50E1-9AA9-12FC324D7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5287"/>
            <a:ext cx="10515600" cy="5032375"/>
          </a:xfrm>
        </p:spPr>
        <p:txBody>
          <a:bodyPr/>
          <a:lstStyle/>
          <a:p>
            <a:r>
              <a:rPr lang="en-US" dirty="0"/>
              <a:t>They perform three types of experiments</a:t>
            </a:r>
          </a:p>
          <a:p>
            <a:pPr lvl="1"/>
            <a:r>
              <a:rPr lang="en-US" dirty="0"/>
              <a:t>Physical qubit: No encoding, decoding and correction</a:t>
            </a:r>
          </a:p>
          <a:p>
            <a:pPr lvl="1"/>
            <a:r>
              <a:rPr lang="en-US" dirty="0"/>
              <a:t>Uncorrected encoded qubit: Only encoding and decoding, no correction.</a:t>
            </a:r>
          </a:p>
          <a:p>
            <a:pPr lvl="1"/>
            <a:r>
              <a:rPr lang="en-US" dirty="0"/>
              <a:t>Corrected encoded qubit: Encoding, decoding and correction.</a:t>
            </a:r>
          </a:p>
          <a:p>
            <a:endParaRPr lang="en-US" dirty="0"/>
          </a:p>
          <a:p>
            <a:r>
              <a:rPr lang="en-US" dirty="0"/>
              <a:t>Results: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Their conclusion: The code suppresses the effect of natural dephasing relative to an uncorrected encoded circuit, but the correction gate errors prevent it from surpassing the physical qubit.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D72582-089A-626B-F8C0-354D2B1FB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895791"/>
              </p:ext>
            </p:extLst>
          </p:nvPr>
        </p:nvGraphicFramePr>
        <p:xfrm>
          <a:off x="2637927" y="3516552"/>
          <a:ext cx="8128000" cy="1591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877">
                  <a:extLst>
                    <a:ext uri="{9D8B030D-6E8A-4147-A177-3AD203B41FA5}">
                      <a16:colId xmlns:a16="http://schemas.microsoft.com/office/drawing/2014/main" val="2174160575"/>
                    </a:ext>
                  </a:extLst>
                </a:gridCol>
                <a:gridCol w="4063123">
                  <a:extLst>
                    <a:ext uri="{9D8B030D-6E8A-4147-A177-3AD203B41FA5}">
                      <a16:colId xmlns:a16="http://schemas.microsoft.com/office/drawing/2014/main" val="2550338559"/>
                    </a:ext>
                  </a:extLst>
                </a:gridCol>
              </a:tblGrid>
              <a:tr h="329778">
                <a:tc>
                  <a:txBody>
                    <a:bodyPr/>
                    <a:lstStyle/>
                    <a:p>
                      <a:r>
                        <a:rPr lang="en-US" dirty="0"/>
                        <a:t>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  <a:r>
                        <a:rPr lang="en-US" baseline="-25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957493"/>
                  </a:ext>
                </a:extLst>
              </a:tr>
              <a:tr h="329778">
                <a:tc>
                  <a:txBody>
                    <a:bodyPr/>
                    <a:lstStyle/>
                    <a:p>
                      <a:r>
                        <a:rPr lang="en-US" dirty="0"/>
                        <a:t>Physical qubit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1.44 ± 0.02 </a:t>
                      </a:r>
                      <a:r>
                        <a:rPr lang="en-US" dirty="0" err="1"/>
                        <a:t>μs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511294"/>
                  </a:ext>
                </a:extLst>
              </a:tr>
              <a:tr h="329778">
                <a:tc>
                  <a:txBody>
                    <a:bodyPr/>
                    <a:lstStyle/>
                    <a:p>
                      <a:r>
                        <a:rPr lang="en-US" dirty="0"/>
                        <a:t>Uncorrected encoded qubit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1.12 ± 0.03 </a:t>
                      </a:r>
                      <a:r>
                        <a:rPr lang="en-US" dirty="0" err="1"/>
                        <a:t>μs</a:t>
                      </a:r>
                      <a:r>
                        <a:rPr lang="en-US" dirty="0"/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758531"/>
                  </a:ext>
                </a:extLst>
              </a:tr>
              <a:tr h="493954">
                <a:tc>
                  <a:txBody>
                    <a:bodyPr/>
                    <a:lstStyle/>
                    <a:p>
                      <a:r>
                        <a:rPr lang="en-US" dirty="0"/>
                        <a:t>Corrected encoded qubit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1.36 ± 0.04 </a:t>
                      </a:r>
                      <a:r>
                        <a:rPr lang="en-US" dirty="0" err="1"/>
                        <a:t>μs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5064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6602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D856-C843-12E5-805A-71DF6CEEF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FD83D-7FF7-DA51-3AE3-AFB8B7317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Demonstrated three-qubit quantum error correction in silicon spin qubits. </a:t>
            </a:r>
          </a:p>
          <a:p>
            <a:pPr lvl="0"/>
            <a:r>
              <a:rPr lang="en-US" dirty="0"/>
              <a:t>Encoded one data qubit into a three-qubit entangled state. </a:t>
            </a:r>
          </a:p>
          <a:p>
            <a:pPr lvl="0"/>
            <a:r>
              <a:rPr lang="en-US" dirty="0"/>
              <a:t>Detected single-qubit phase errors through ancilla syndromes. </a:t>
            </a:r>
          </a:p>
          <a:p>
            <a:pPr lvl="0"/>
            <a:r>
              <a:rPr lang="en-US" dirty="0"/>
              <a:t>Corrected the data qubit using a resonantly driven </a:t>
            </a:r>
            <a:r>
              <a:rPr lang="en-US" dirty="0" err="1"/>
              <a:t>iToffoli</a:t>
            </a:r>
            <a:r>
              <a:rPr lang="en-US" dirty="0"/>
              <a:t> gate. </a:t>
            </a:r>
          </a:p>
          <a:p>
            <a:pPr lvl="0"/>
            <a:r>
              <a:rPr lang="en-US" dirty="0"/>
              <a:t>The corrected logical qubit did not yet outperform the physical qubit because the correction gates introduced additional errors.</a:t>
            </a:r>
          </a:p>
          <a:p>
            <a:pPr lvl="0"/>
            <a:r>
              <a:rPr lang="en-US" dirty="0"/>
              <a:t>Further improvement in multiqubit gate fidelity is needed to achieve a clear logical advantage.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628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3C2C3-1AA2-FBBB-8D17-05063A77F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Quantum Error Correction is hard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B16D4-F37E-992B-1620-9D3A06A4B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Quantum states cannot be cloned.</a:t>
            </a:r>
          </a:p>
          <a:p>
            <a:r>
              <a:rPr lang="en-US" dirty="0"/>
              <a:t>Measurement of the qubit collapses its state.</a:t>
            </a:r>
          </a:p>
          <a:p>
            <a:r>
              <a:rPr lang="en-US" dirty="0"/>
              <a:t>The correction apparatus can also be faulty.</a:t>
            </a:r>
          </a:p>
        </p:txBody>
      </p:sp>
    </p:spTree>
    <p:extLst>
      <p:ext uri="{BB962C8B-B14F-4D97-AF65-F5344CB8AC3E}">
        <p14:creationId xmlns:p14="http://schemas.microsoft.com/office/powerpoint/2010/main" val="373584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0FD57-0A91-B502-FEE9-10EB9181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Error correction chain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49EEFB-0AA2-A6C7-4A43-BCCA3FF9E8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568851"/>
              </p:ext>
            </p:extLst>
          </p:nvPr>
        </p:nvGraphicFramePr>
        <p:xfrm>
          <a:off x="344245" y="1825625"/>
          <a:ext cx="1149992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899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8088F-7784-B5F0-B2C6-706B5BBA1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C9940-92C0-1C2A-5256-9391DC703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0468"/>
            <a:ext cx="10515600" cy="5247532"/>
          </a:xfrm>
        </p:spPr>
        <p:txBody>
          <a:bodyPr>
            <a:normAutofit/>
          </a:bodyPr>
          <a:lstStyle/>
          <a:p>
            <a:r>
              <a:rPr lang="en-US" dirty="0"/>
              <a:t>Let’s assume a 3 Qubit system, with a bit flip error.</a:t>
            </a:r>
          </a:p>
          <a:p>
            <a:r>
              <a:rPr lang="en-US" dirty="0"/>
              <a:t>Arbitrary state of the data Qubit</a:t>
            </a:r>
          </a:p>
          <a:p>
            <a:endParaRPr lang="en-US" dirty="0"/>
          </a:p>
          <a:p>
            <a:r>
              <a:rPr lang="en-US" dirty="0"/>
              <a:t>We define, logical states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So, the arbitrary logical qubit is now encoded as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extra qubits added are called Ancillas.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3A86F0-4619-5A29-CAEF-E88EBBFDA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850" y="2653175"/>
            <a:ext cx="1384300" cy="368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6338E9-AF8E-3893-4AF8-D9C0018BC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50" y="3786137"/>
            <a:ext cx="3390900" cy="469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23D967-100A-0F88-DA70-1FF48F53A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0800" y="5392491"/>
            <a:ext cx="44704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35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0D407-6117-B046-CBD3-A65E4A06F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Parity checks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885F0-ABA6-CF50-FE98-E492484CC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 gate also gives parity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Combining Z gates for multiple physical qubits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These parity checking S gates are called </a:t>
            </a:r>
            <a:r>
              <a:rPr lang="en-US" dirty="0" err="1"/>
              <a:t>Stabilisers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2106D5-0C05-3883-4D40-377ECF3B6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2543572"/>
            <a:ext cx="3200400" cy="469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724714-2FC7-9B2B-B8E8-AED28E81E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9556" y="4099917"/>
            <a:ext cx="3162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7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D30E0-A4DE-D558-468E-B17A2137C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09AF6-2894-62B2-DA2C-F2FBC3E67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State before the error</a:t>
            </a:r>
          </a:p>
          <a:p>
            <a:endParaRPr lang="en-US" dirty="0"/>
          </a:p>
          <a:p>
            <a:r>
              <a:rPr lang="en-US" dirty="0"/>
              <a:t>Parity checks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Error syndrome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F5E5A6-F5C0-7033-1183-FDEA55386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206812"/>
            <a:ext cx="27432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4912F3-3B50-BE5E-1416-30551DA04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3429000"/>
            <a:ext cx="2286000" cy="469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21D389-E07B-B087-3E39-4471E58FE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150" y="4294981"/>
            <a:ext cx="2171700" cy="495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FBA66C-55D5-4BE0-9ACA-7D930EF30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150" y="5491779"/>
            <a:ext cx="11557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26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05354-5E6A-C247-B817-1CC4258A2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2428"/>
            <a:ext cx="10515600" cy="5841403"/>
          </a:xfrm>
        </p:spPr>
        <p:txBody>
          <a:bodyPr/>
          <a:lstStyle/>
          <a:p>
            <a:r>
              <a:rPr lang="en-US" dirty="0"/>
              <a:t>A bit flip error occurs on qubit 1.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Parity checks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Error syndrome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A87F47-9E8F-0A45-EA45-1F15B7F76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300" y="1296297"/>
            <a:ext cx="2819400" cy="45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C170C0-D691-0A24-CFE3-22AE623CE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50" y="2787650"/>
            <a:ext cx="4000500" cy="1282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6430D3-BC94-F1B6-881B-C40F02F9BE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195034"/>
            <a:ext cx="2438400" cy="533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A1CCA7-3B1E-878D-2236-97DB608BA3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3768" b="13504"/>
          <a:stretch>
            <a:fillRect/>
          </a:stretch>
        </p:blipFill>
        <p:spPr>
          <a:xfrm>
            <a:off x="5575300" y="5762171"/>
            <a:ext cx="1041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4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2CF55-53AB-DCB4-9405-217A4223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Syndrome table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8CDE6B9-340D-5EF4-7488-A41AF034B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427912"/>
              </p:ext>
            </p:extLst>
          </p:nvPr>
        </p:nvGraphicFramePr>
        <p:xfrm>
          <a:off x="838200" y="1825624"/>
          <a:ext cx="10515597" cy="3467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57960526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98194970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583604784"/>
                    </a:ext>
                  </a:extLst>
                </a:gridCol>
              </a:tblGrid>
              <a:tr h="6934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Error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Z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Z</a:t>
                      </a:r>
                      <a:r>
                        <a:rPr lang="en-US" sz="2400" baseline="-25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Z</a:t>
                      </a:r>
                      <a:r>
                        <a:rPr lang="en-US" sz="2400" baseline="-25000" dirty="0"/>
                        <a:t>2</a:t>
                      </a:r>
                      <a:r>
                        <a:rPr lang="en-US" sz="2400" dirty="0"/>
                        <a:t>Z</a:t>
                      </a:r>
                      <a:r>
                        <a:rPr lang="en-US" sz="2400" baseline="-25000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9317761"/>
                  </a:ext>
                </a:extLst>
              </a:tr>
              <a:tr h="6934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 error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+1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1768468"/>
                  </a:ext>
                </a:extLst>
              </a:tr>
              <a:tr h="6934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X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+1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6334166"/>
                  </a:ext>
                </a:extLst>
              </a:tr>
              <a:tr h="6934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X</a:t>
                      </a:r>
                      <a:r>
                        <a:rPr lang="en-US" sz="2400" baseline="-25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3928422"/>
                  </a:ext>
                </a:extLst>
              </a:tr>
              <a:tr h="6934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X</a:t>
                      </a:r>
                      <a:r>
                        <a:rPr lang="en-US" sz="2400" baseline="-250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4260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148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885</Words>
  <Application>Microsoft Office PowerPoint</Application>
  <PresentationFormat>Widescreen</PresentationFormat>
  <Paragraphs>212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Office Theme</vt:lpstr>
      <vt:lpstr>Quantum Error Correction</vt:lpstr>
      <vt:lpstr>Why Quantum Error correction is needed</vt:lpstr>
      <vt:lpstr>Why Quantum Error Correction is hard</vt:lpstr>
      <vt:lpstr>Quantum Error correction chain</vt:lpstr>
      <vt:lpstr>Encode</vt:lpstr>
      <vt:lpstr>Parity checks</vt:lpstr>
      <vt:lpstr>An example</vt:lpstr>
      <vt:lpstr>PowerPoint Presentation</vt:lpstr>
      <vt:lpstr>Syndrome table</vt:lpstr>
      <vt:lpstr>Quantum Error correction chain</vt:lpstr>
      <vt:lpstr>Correcting arbitrary single qubit errors</vt:lpstr>
      <vt:lpstr>Let’s now see an experimental demonstration</vt:lpstr>
      <vt:lpstr>The device</vt:lpstr>
      <vt:lpstr>Initialisation and readout mechanisms</vt:lpstr>
      <vt:lpstr>Spin qubit control</vt:lpstr>
      <vt:lpstr>Two qubit exchange control</vt:lpstr>
      <vt:lpstr>Relaxation and Dephasing</vt:lpstr>
      <vt:lpstr>Generation of GHz state (Encoding)</vt:lpstr>
      <vt:lpstr>Quantum Error correction chain</vt:lpstr>
      <vt:lpstr>Exchange dependent resonance of the qubit</vt:lpstr>
      <vt:lpstr>iToffoli </vt:lpstr>
      <vt:lpstr>But, does it actually work</vt:lpstr>
      <vt:lpstr>Correction of a deliberate error</vt:lpstr>
      <vt:lpstr>PowerPoint Presentation</vt:lpstr>
      <vt:lpstr>Deliberate error on all qubits and correction</vt:lpstr>
      <vt:lpstr>Applying this to natural dephasing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Aakash Shandilya</dc:creator>
  <cp:lastModifiedBy>Aakash Shandilya</cp:lastModifiedBy>
  <cp:revision>35</cp:revision>
  <dcterms:created xsi:type="dcterms:W3CDTF">2026-07-24T06:03:20Z</dcterms:created>
  <dcterms:modified xsi:type="dcterms:W3CDTF">2026-07-24T11:22:13Z</dcterms:modified>
</cp:coreProperties>
</file>