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76" r:id="rId3"/>
    <p:sldId id="282" r:id="rId4"/>
    <p:sldId id="272" r:id="rId5"/>
    <p:sldId id="281" r:id="rId6"/>
    <p:sldId id="284" r:id="rId7"/>
    <p:sldId id="265" r:id="rId8"/>
    <p:sldId id="283" r:id="rId9"/>
    <p:sldId id="277" r:id="rId10"/>
    <p:sldId id="285" r:id="rId11"/>
    <p:sldId id="286" r:id="rId12"/>
    <p:sldId id="287" r:id="rId13"/>
    <p:sldId id="289" r:id="rId14"/>
    <p:sldId id="288" r:id="rId15"/>
    <p:sldId id="290" r:id="rId16"/>
    <p:sldId id="275" r:id="rId17"/>
    <p:sldId id="280" r:id="rId18"/>
    <p:sldId id="269" r:id="rId19"/>
    <p:sldId id="267" r:id="rId20"/>
    <p:sldId id="274" r:id="rId21"/>
    <p:sldId id="26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2C625D"/>
    <a:srgbClr val="A7D7D2"/>
    <a:srgbClr val="156082"/>
    <a:srgbClr val="C1E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4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224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7T17:40:47.0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7 214 1280,'0'0'0,"0"0"56,-1 0-16,0 1-40,1-1 24,-1 0 0,0 0 0,0 1-8,0-1 0,1 0 0,0 0 8,0 0 0,0 0-24,0 0 16,0 0-8,0 0 0,0 0 16,0 0-8,2 0 24,-2 0 16,2-2 0,-1 2-56,0 0 96,-1 0 16,2 0 32,0 0 40,0 0-16,0-2 48,0 2 16,0 0-16,-2-1-216,0 0 272,2 1-8,0 0 32,-2-2 16,2 2-8,0 0 17,0 0-25,0 0-8,-1 0-288,0 0 264,1 0-48,0 0 8,1 0-24,0 0 0,0 0-16,0 0-24,0 0-24,-1 0-136,-1 0 112,2 0-16,0 0-24,5 0-32,-6 0 8,0 0 24,2 0-24,-1 1 24,-2-1-72,0 0 48,2 1-40,-1 0 32,0 1 0,1-1 0,0 0 16,0 0 0,0 0 24,-1 0-80,-1-1 88,2 1 8,0 0 24,0 0 0,5 0 16,-8 0-8,3 1 24,5-1 16,-6 0-168,-2-1 152,3 1 16,5 0 1,-6-1-1,1 0 0,0 1 24,7-1 40,-8 0-32,4 0-200,-4 0 216,0 0 32,1 0-72,5 0 40,-6 0 0,1 0-32,6 0 0,-7 0-8,1 0-176,-3 0 176,9 0-16,-7 0 0,6-2-32,-6 2-8,8 0-40,-7 0 0,6 0 48,-7-2-128,-1 2 136,8-2 8,-6 0-16,7 0-72,-7 0 8,8 2 8,-8-2-16,8 0 72,-8 2-128,-3 0 104,8-2 25,-4 0 7,5 0 16,-6 0 0,7 0-16,-7 0 16,7 2-32,-7-2-120,-3 2 144,10-2 16,-7 2-48,6-2 16,-6 2-32,7-2-24,-6 2 48,5 0-48,-7-2-72,-1 2 72,8 0 40,-6-2-72,7 0 72,-7 2-40,9-2-40,-9 0 16,6 0 8,-6 2-16,6-2-16,-6 2 40,7-2-80,-7 0 56,6 2 40,-7-2-48,6 2 72,-6-2 16,-2 1-120,9 0 152,-7 1-8,6 0-40,-5-2-32,5 2-32,-5 0 0,6-3 0,-7 1 8,0 2-48,6-2 32,-5 0 24,6 0-24,-6 0 16,7 0 0,-7 0-24,8 2 8,-8-2 24,-2 2-56,9 0-8,-7-2 40,8 0 16,-2 0-64,-1 0 48,0 0 0,-5 0-48,9 0 40,-12 2-24,3-2 0,7 2 8,-2-2-8,-5 0-24,9 2 24,-9 0 0,9 0 0,-9 0 8,6 0 32,-6 0-48,7 0 0,-7 0 32,6 0-56,-6 0 48,5 0 32,-5 0-8,-1 0-40,4 0 40,-3 0-16,7 1-32,-7 0-16,6-1 16,-7 1-24,7-1 56,-6 1-40,6 0 0,-7-1 80,6 1-48,-6-1 0,1 0 8,6 1-40,-7-1 72,1 0 0,5 0 24,-6 0-24,1 0-104,6 0 24,-7 0-16,1 0 8,0 0 48,5 0 8,-8 0-24,2 0 32,1 0-64,0 1 40,0-1 0,0 0-32,0 0 32,0 0-24,6 0 24,-8 0-8,0 0 16,2 0 96,5 0-64,-5 0-40,0 0 0,0 0 40,6 0 32,-9 0-80,2 0 65,1 0-65,0 0 0,0 0 0,-1-2 0,0 2 8,0 0 80,1-2-64,-2 2-24,1 0 8,1 0 32,-1-2-88,1 2 96,0 0-8,0 0-72,0 0 64,-1 0-40,-1-1 8,0 0 40,2 1 8,0 0-64,0 0 8,0 0-16,5 0-8,-8 0 64,3 0-72,-1 0 40,-1 0 24,2 0-56,0 0 32,6 0-48,-7 0 0,0 1 88,0-1-88,0 1 120,0 0-72,-1-1 96,2 1-16,0 0 16,0 0-32,0 0-24,0 0 8,0 0-64,5-1 64,-7 1-48,0-1 32,2 1-24,0-1 64,5 1-24,-6-1-40,1 0 0,6 1-16,-7 0 16,4-1-8,-3 0-8,-1 0 64,6 0-8,-6 0-48,7 1 16,-7 0-64,0-1 32,1 1 24,-1 0-8,-1-1 16,7 0-8,-6 1 24,6 0-24,-6 0-24,1 0 0,0 1 8,5 0 16,-6 1-8,-2-3 24,3 2 48,8 1-104,-9-1 8,6 1-8,-6 0 16,1 0 64,6 0 32,-7-2-80,-2 0 96,8 1-104,-6 1 0,6 0-16,-6 0-24,1 0 120,5-1-40,-6 1 0,1-1-32,-3-1 8,9 2-64,-7 1 8,1-1 40,5 1 72,-6 0-8,0-1-8,1 5-64,0-7-16,0 3 64,5 0-48,-8 0 72,3 1-40,5-2-72,-6 0 64,0 1-16,1-1 8,-3-2-16,8 2 24,-6 1 0,1 0 0,0 0 8,0 0 32,0 4-64,0-6 16,1 1 0,-1 5-16,-1-6 64,1 1-32,-1 1 0,0-1 48,0 0-72,1 1 40,0-1-32,-3-3 8,3 5-56,-1-1 64,0-1-32,0 1 8,-2-1 24,2 0-8,-2 1-8,2-1 0,-2-3 24,2 4-48,-2 0 32,2-1 0,-2 0 16,2 0 32,-2-1-48,2 1 24,-2 0-32,0-2 0,2 2 24,-2 0-40,2 0 24,-2 0 0,2 0-8,-2 0 48,0 0-32,2 0-56,-2-2 40,0 1 40,0 1-8,0 0-24,2 0 64,-2 1-120,0-1 56,2 0 0,-2-1 0,0-2-8,2 2 88,-2 0-96,2 1 8,-2 0 16,2 0-56,-2 0 80,0 0-16,2 0-64,-2 0 80,2 0-72,0 0-8,-2 0 64,2 0-72,0 1 64,-2 0 48,2-1-104,0 1 40,0 0-8,-2 1-24,3 3 24,-1-5-32,-2 1 48,2 4 0,-2-5 24,2 5-56,-2-6 40,0 2-8,2 0 0,-2 0 64,2 0-112,0 4 32,0-6 40,-2-1-32,2 2-40,0 1 72,0 5-56,1-7-16,-1 2 56,0 4-16,0-5-48,0 1 64,-1-1-16,0 2 0,1-3 16,0 2 24,0 4-80,-2-5 48,2 1-32,-2 4 64,2-5-16,-2-1-24,0 0 0,2 6-8,-2-4-8,2 0-24,-2 4 16,0-5-8,0 7-8,0-7 72,0 0-32,0 3 8,0-3 24,0 6-16,0-6-24,0 5-48,0-5 24,0 0 8,2 0-32,0 6 128,0-7-72,-2 2 8,2 4 0,0-6 0,-2 2 48,2 0 8,-2 0-8,1-2-56,0 0 0,1 2 0,0 0-8,-2 4 8,0-6 8,2 2-16,0 0 0,0 4 40,-1-7-32,0 0 0,-1 3 8,2 5 8,0-6 8,1 1 0,-1 4 24,0-5 8,-2 6-80,2-6 48,0 6-24,0-6-16,-2 5 48,2-4-16,0 5-40,-2-6 40,2 7-8,-1-7-8,0-1-8,1 8 8,0-6-16,1 5 0,-1-6 8,0 6 40,0-6-24,0 5-8,-1-6 0,0-1 16,-1 3 0,2 4-16,-2-5 40,2 0-32,-2 6 24,2-7-16,-2 1-32,1-1 16,0 0-8,1 2 16,0 0 16,0 4-16,1-6 24,-1 1-40,-2 5 24,2-6 24,-2 0-40,0-1 8,2 2-32,-2 1 24,2 4 0,0-5-16,0 1 32,0 4 8,1-5-48,-1 0 24,-2-1 40,2 1 0,0 5-56,-2-7 40,3 2-16,-1 1-32,-2 0 16,2-1 16,-1 0-8,0-2-24,-1 2 48,2 1-8,0 0-24,0-1 32,0 1-40,0 0 32,0 0-16,-1 2 0,0-4 32,2 0-16,0 2 0,0-1 0,0 2-48,0-2 16,0 5-8,0-6 48,-1 0-24,-2-1 32,3 2 24,0-1-16,0 0-8,0 0 16,0 0 8,0 1 48,0 0-24,0-1-80,-3-1 144,3 2 16,0-1-56,0 1 64,0-1-72,-1 0-32,1 0-16,0 0-56,-1-1 8,-1-1 24,1 3 16,1-2 24,0 2-24,5 0-16,-6-1 0,1 0-32,0 1 160,0-1-152,-3-2 120,9 3-40,-7 1 88,1-1-184,5 0 56,-6-1 8,1 0-48,0 0 16,0-1-16,-3-1 8,2 3 16,0-1 8,0 1-8,2-1 24,-1 0-16,0-1 40,0 1-24,5 0-48,-8-2 0,0 1 65,2 0-49,0 1 56,1-1-32,5 1-16,-6 0 0,1-1 16,0 2 24,-3-3-64,3 2 24,0 0 8,5 0-24,-6-1 24,1 0-32,7 2 24,-7 0-56,6 0-24,-9-2 56,3 1 32,0-1-24,7 0 64,-7 1 24,6 0-32,-6 0-16,5-1 8,-6 1-56,-2-1 0,3-1 48,6 2 16,-7 0-32,1-1 24,5 1-80,-6 0 40,1-1-8,7 1 24,-10-2-32,2 1 32,6 0 48,-5 0 8,6 0 8,-7 1-32,8-1-32,-7 0-8,7 0-16,-2-1 72,-5 1 24,7 0-80,-7-1 0,8 1-72,-8-1-32,9 1 64,-3-1 8,-7 0 8,4 1 32,2-1 16,0 0-24,-5 0 8,7 0-8,-7 0-48,7 0 56,-8 0 16,-2 0-48,3 0 0,5-2 24,-5 2 24,6-2-64,-6 2 64,7-2-24,-7 0-64,6 2 72,-8-1-32,1 0 64,7-1 16,-7 0-16,8 2 32,-7-2-120,5 2-40,-6-2 88,7 0-64,-9 1 40,2 0 24,1-2 48,6 1-88,-7 0 24,1 2 40,0-2 0,5 0-64,-6 2 0,-1 0 16,1-2-24,1 0-8,5 0 128,-6 0 16,1 0-56,7 0 80,-10 2-48,8-2-8,-7 2-80,0 0 112,1-2-56,1 0 72,6 0-24,-7 0 24,1 0-56,6-1-64,-9 1 24,1 1-32,1 0 32,6-2 56,-6 0-64,7 0 16,-7 0-80,6 1 40,-6 0 120,1-1-120,6 1 56,-7-1-56,1 1-48,0 0 16,6 0 80,-7 0-24,1 0-8,5 0 40,-7 1-56,0-1 16,1 0-24,6-1 152,-6 1 24,6-1-64,-6 1 64,1 0-136,0 2-56,-1-1 24,-1 0 64,9-1 0,-8 0-64,1 0 0,7-1-40,-8 1 0,7 0 56,-6 0 8,2 1-24,-2 0-24,-1-1 32,6 2-24,-6-2 40,6-1-32,-6 1 32,6 0 24,-6 0-48,0 2 0,-2 0 64,3-2-32,6 0 16,-7 0-8,6 0-40,-6 0 32,1-1-15,6 0 31,-8-4-48,0 5 64,9 2-16,-8-3-72,7 0 24,-6-1 104,6-4-96,-7 8 112,7-3-88,-7-4-32,-2 5-32,10 0 144,-7-6-104,7 6-8,-7-6 32,6 6-136,-6-1 120,5-6 8,-6 7-24,-2 2-80,3-3 160,7-7-152,-7 8 112,6-1-24,-6-7-16,6 8 48,-7-1-32,0-4-16,-1 5 56,7 0-56,-6-1-8,6-5-24,-6 6 104,7-1-80,-6-6 80,5 7-32,-5-1-40,-3 3 24,3-8 24,7 6-48,-8-1 16,7-6 8,-6 7 32,1-7 8,4 7 88,-7 0-152,0 1 112,2-8-48,0 7 16,0-1-24,0 0-24,0-6 96,0 7-56,5-1-72,-8-4 0,0 6 48,8-1-88,-6-6 24,1 6 104,5-1-136,-8-5 112,3 6-24,0 0-96,0-6 56,-3 7 56,3-1 0,0-6-56,6 6-8,-7-1 16,1-5-32,0 6 24,0-1 24,0 0-24,-3 3 24,3-8-64,0 8 24,0-3-8,0-5 24,0 8 40,5-3 8,-8 0 0,3 0-72,-3 2 24,2-1-72,0-6 56,0 8-8,0-4 64,1 2-8,-1-1-88,0 1 64,1-1-32,-2 3 24,0-3 16,1 0 0,1-5 16,0 6-8,-1 0-16,0-1 16,0 0-56,1-5 8,-3 8 24,2 0-24,0-3 56,0 0-144,1 0 40,0-5 40,0 6-80,-1-1 192,0 0-88,-2 1 8,3-4-96,0 6 96,0-4-48,0 1 24,0 1 96,0-1-72,0 0 0,-1 1-16,0-1 0,1 0 24,0 0 24,0-5-8,0 6-32,0 0-16,0-1-96,0 1 80,-2 2 40,1-2-32,1-1-24,0 1 152,1-1-112,4 1 0,-8 0 40,3-1-80,5 0 80,-8 2-24,2-1 16,0-1-72,1 0 40,5 1 8,-6 0-8,1 0 64,5 0-64,-8-1-56,1 3 72,1-2-8,6 0 48,-6 0 24,1 0 88,0-1-56,5 1-32,-6 0 24,2 0-88,-1 1 0,3-1-8,-4-1-24,6 1 32,-6-1 48,6 0-8,-6 1-24,6 0-64,-6-1 32,1 2 16,2 0-40,-3-2 16,1 1 8,6 0-40,-7 0 112,1 0-24,5-1-56,-5 1 48,-2 0-24,1 1-120,6-1 8,-6 2 152,1-2-56,0 0 96,5 0 0,-6 0-192,6 0 80,-7 1 32,0 0-72,2-2 8,0 0 104,0 1 16,0-1 0,0 1-40,0 0-16,5 0-104,-7 1 104,0-1-104,2 0 48,6 0 88,-7-1 72,1 1-48,5 0 16,-6 0-104,6-1-24,-6 0 32,6 0-72,-6 0 88,1 0 16,6 0-16,-7 1 80,1 0-104,0-1 0,2 1 32,-2 1 8,-1-2-56,1 0 88,0 0-88,7 0 48,-8 0 64,7 0-96,-6-6 80,2 8-48,-1 0-8,-1-1-32,5 0 32,-5 0-64,6-1 8,-7 0 80,6 0-32,-5 0 24,3 1-8,-3 1 120,0-2-120,7 0 16,-8-5 0,6 8-112,-6-2 144,6-1 16,-6 0-8,4 1-56,-3 2 16,0-3-40,5 0-56,-5 0 16,5 0 48,-6 0 16,7-5 96,-7 6-48,5-1-48,-4 2 8,-1-2-8,7 0 8,-7 0-24,7-5 24,-6 5-88,6 0 56,-6-5 56,3 7-32,-3 0-32,0-2 144,5-6-128,-6 7 56,6-1 32,-5 0-120,6-5 32,-7 6-24,0-1 40,-1 3-48,7-3 88,-6 0 48,1 0-32,5 1-40,-6-1-16,0 1-16,1 0 32,3 0-16,-4 1 48,0-2-40,1 0 40,5 0 8,-8 0-96,3 1 128,-1 0-72,1 0-56,0 0 40,-3 2 48,3-3-56,0 1-56,0 0 32,1 2 8,-1 0-8,0-2 24,0 0 88,3 0-80,-4 2 40,0-2 24,1 2 40,0-2-232,5-1 112,-6 1 24,1 0-56,0 0 176,0 0-128,-3 2-56,2 0 112,1-2-168,0 0 72,0 2 184,5-2-208,-6 2 192,1 0-136,6 0-56,-8 0 64,1-2-128,1 0 104,0 2 8,5-2-24,-6 2 160,0 0-160,1 0 32,5 0 48,-8 0-40,2 0-64,1 0 24,5-2 72,-6 2-40,1 0 96,0-2 16,5 2-24,-6-2-80,-2 2 56,3 0-112,0 0-48,0 0 0,-1 0 136,0 0 48,0 0-24,1 0 40,-1-2-128,-2 2-80,2 0 184,0 0-96,0-3 112,0 3 40,1-2-104,0 2-48,0 0-56,-3 0 80,3-2 0,-1 2-16,0-2 64,-2 0 16,0 2-136,0-2 64,2 2-120,0 0 80,-2 0 48,3-2 16,-1 2 32,0 0 32,0-2-112,-2 0 72,2 0-56,0 2 40,0-2 128,-1 2-152,1 0 8,0 0 0,0 0 0,-2-2-40,0 2 80,2-2-40,-2 2 48,2 0-24,0-2-16,-2 2-56,2-2 48,0 2-56,-2-2-72,2 2 112,0 0 0,0-2-72,0 2 176,0-2-120,-2 2-120,0-2 248,0 0-136,0 2 80,0 0 40,0 0-120,0-1 32,0 0 24,2 1 96,-2-2-72,0 2-56,0 0-16,0-2-128,0 2 72,0 0 56,0-1 24,0 0-16,0 1 80,0 0-56,0 0 120,0 0-184,0 0 136,0 0 0,0 0-80,0 0-120,0 0 160,0-2-72,0 2 40,0 0 0,0 0-48,0 0-16,0-2 0,0 2 56,0 0 24,2-2 16,-2 2-48,3-2-16,-3 0 0,2 2 40,-2 0 56,0-2-168,0 2 96,2 0 48,-2-2-48,0 0 80,0 2 56,2-2-200,-2 2-32,0 0-64,2 0 160,-2 0 96,2-2-24,0 2-16,-2-2-40,0 2-80,0-2 32,0 2 40,2-2-8,-2 2 0,0 0-16,2-2 40,-2 2 16,2 0-96,-2 0 80,2 0-24,-2 0 16,1-1-16,0 0-8,-1 1 40,2-3-24,-2 3 24,0 0-40,0 0-40,0 0-8,0 0 48,2 0 16,-2 0 32,0-2-8,0 2-64,0 0 96,0 0-24,2-2 24,0 2-8,-2 0-88,2-2-32,-2 2-16,0 0 48,0 0 40,2 0 16,-2 0 8,2-2-24,-2 2-8,0 0 56,0 0-112,2 0 80,-2-2-8,2 2-16,-2-2 56,2 0-16,0 2 8,0-1-48,-2 0-40,0 1 80,2 0 16,-2-2-80,2 0 32,0 0-64,0 2 8,0-2 48,-2 1 0,0 0 56,2-2 0,0 1-64,0 2 32,0-2-24,0 0 0,0 0 32,0 2-24,0-2-8,-2 2 80,2-2-56,0 0-96,-2 0-16,2 0-104,-2 0 104,0 2 8,3-2 56,-3 2 24,0 0 80,2-2-112,-2 2 168,2 0-72,-2-2-56,0 2 24,2 0-40,0 0 8,0 0 0,-2 0 8,0 0 80,2 0-72,-2-2 24,0 0-48,2 0 8,-2 2 24,2 0 24,-2 0-48,0 0 112,0 0-80,0-2-48,2 2-56,-2-2 8,0 2 16,0 0 160,0 0-24,2 0-88,-2 0 88,0-2-24,2 2-88,-2-2 120,2 0-40,-2 0 56,2 2-104,-2 0 48,0 0-56,0-2 56,2 2-56,-2 0-8,2 0 40,-2-2-16,2 2 0,0-3 40,-2 3-40,0 0-16,2-2-24,-2 2 8,2-2 16,0 2-24,0 0 32,-2 0 56,2-2-72,-2 2 0,0 0 8,2 0 0,-2-2-24,2 2 0,0 0 56,0 0 16,0 0-88,0 0 56,-2 0-40,0 0 24,2 0 0,0 0 24,0 0-32,-2 0 0,2 0-24,0 0-8,0-2 96,0 2-104,-1 0 48,0 0-64,1 0 80,0 0-24,1 0 80,-1 0-16,0-2 8,0 2-48,0 0-16,-2 0 0,2-2 48,0 2 0,0-2-56,1 2 80,0 0-16,0 0-64,0-2 32,-1 0-64,1 0-16,0 0 48,0 2 8,0-2 40,0 2-8,0-2-16,0 2-8,0-2-8,0 2-32,0-2 80,0 0 16,0 0-16,6 2-24,-7-3-96,2 1 0,-1 0 24,-3 1 48,3 0 32,0-1-16,0 2 0,0-2-80,5 2 0,-6-2 8,1 0-32,5 2 104,-7-1-16,0 0 16,1 1-48,0 0 48,1-2-8,-1 2-32,0 0 32,0-2-40,0 2 0,-1-1 32,1 0-48,1 1 0,0 0 88,-1 0-32,1 0-16,0 0 24,0 0-48,0 0 24,-1 0 8,0 0 16,1 0 8,0 0-56,0 0 64,0 0-24,0-2-32,5 2 40,-6 0-64,1 0-64,5 0 56,-6-2-16,0 2 0,0-2 88,1 2-16,0-2 40,7 2-48,-9 0 8,0 0 40,2 0-48,0-2 0,0 2 72,0-2-112,0 2 88,0-2-104,0 2-24,0-3 56,0 3 0,0 0 0,0-2-72,0 2 64,-1 0-32,1 0 96,0-2 24,0 2-40,0-2-24,-1 2 0,0-2 48,0 2-64,0 0 24,0 0 24,1 0-32,-1 0 16,-1 0 0,2 0 16,-1 0-56,0 0 8,0 0 48,1 0-48,-1 0 64,0 0-40,0 0 8,-2 0 16,2 0 16,0 0-120,0 0 120,-2 0-72,2 0 32,-2 0 56,2 0-80,-2 0 32,0 0-32,3 1 56,-1-1-56,-2 0-24,2 0 104,-2 0-104,2 0 104,-2 0-16,1 0-32,0 0 16,1 0 32,-2 0-16,2 0 8,-2 0-72,2 1 24,-2-1-48,0 0 40,0 0 16,2 0-40,-2 0 24,0 1 16,0-1 16,2 0 0,-2 1 24,2-1-64,-2 1 24,0-1 8,2 1 64,-2-1-80,2 1 48,-2-1-8,2 0-72,-2 0 48,2 0-8,-2 0 0,0 0-24,2 1 16,0 1-8,0-2-16,1 0 32,0 1-64,0-1 88,0 0-72,0 0 48,-3 0 0,3 0 16,0 0-8,0 0 80,0 0-104,0 0 48,5 0-16,-6 0 16,1 0-32,-3 0 48,4 0-16,-1 0 8,0 0 0,5 0 0,-6 0-72,1 0-40,6 0 16,-7 0 56,-2 0 0,3 0 96,6 0 8,-7 0-8,6 0-8,-6 0-24,6 0-32,-6 0-8,6 0-24,-8 0-88,2-3 40,7 3-8,-7-2 24,7 2 160,-6 0-56,6 0-32,-7 0-8,6 0-72,-8 0 40,2 0 8,6 0 48,-5-2 40,6 2-64,-6 0-56,8 0 8,-8 0-8,9 0 40,-12 0-16,3 1 24,7-1-48,-7 1 8,7-1 16,-7 0 0,6 0 0,-6 0-24,6 0 16,-8 0 8,1 0 32,1 0 32,7 0-40,-6 1 16,5-1-72,-6 0 80,6 0-40,-7 1-32,-1 0 24,6 0 24,-4 0-48,6 0 56,-6 0-24,8 0-8,-8 0-32,7 1-16,-7-1 56,-1-1-8,5 1 56,-5 0-24,7 0 40,-6 2-72,5-2-16,-5 2-24,5-1-8,-6 0 32,6 1-56,-5 0 128,6 0-72,-6 0 64,6 0 40,-6-2-88,8 2 32,-8 0-32,7 0 8,-7 1 104,6-1-16,-6 0-8,6 0-56,-7 0-136,1 0 120,7 0-8,-8 0 32,1 6 32,7-7-40,-8 1-40,2 0 0,6 0-40,-7 0-144,5 0 120,-8-3 72,3 3-32,5 0-48,-6 0 232,6 1-160,-6-1 8,6 0 56,-5 0-120,7 0 120,-9-2-56,1 1 64,9 2 16,-8 0-56,8 4-16,-8-6-32,7 1 40,-7 1 24,6 0 0,-8-2-40,1 1-40,6 1 32,-5 0 16,6 4-16,-6-6 64,6 2-136,-6 0 24,8 4 72,-10-7-16,1 1-80,8 2 24,-7 4 48,7-5-24,-7 6 128,8-7-32,-8 6-136,7-5 8,-8 1 64,-1 1-128,8-2 48,-6 6 112,10-6 16,-10 5-24,9-4 40,-9 6-72,6-2-24,-8-6 32,1 0 72,7 6-72,-6-4-64,6 6-16,-6-5 8,6 5-8,-6-2 136,6-4-8,-8 1-48,0 1-8,7 2 56,-6-4-64,6 8 24,-6-4-32,6 0 32,-6 1-80,6-1 8,-5 0 80,6 1-96,-6 1 40,7 0 64,-7-1-88,9-1 128,-9 0-16,6-3-32,-7 1-16,-1-1 16,10 3 16,-8 1-8,7 0-40,-7 0-24,6 2-56,-6 0 120,6 1-88,-6 0 128,10-1-16,-4 0-88,-1 1 0,0-1-32,0 0 48,-5 2-64,8-2 128,-5-4-40,-4-3 40,1 8-96,8 1 96,-2 0-88,-6 0-88,7 1 152,-7-2 80,7-1-24,-8-3-72,-1-4 120,9 8-72,-7 0-40,6 1 8,-6-1-48,8 0 24,-8 1-72,7 0 56,-9-4 24,0-5 16,7 9-128,-5-1 96,5 0-16,-6 1-48,1-2 112,6 0-88,-7 0 24,4-2 32,-4-6 8,0 9-80,1 1 80,6 0-80,-6 0 40,6-1 40,-5 0-56,4-2 80,-7-2-32,0-6 16,7 7 8,-6 0 40,6 0-8,-6 0-72,1-1 16,5 1-136,-6 0-72,1-2 208,-3-6-64,9 7-72,-7 0 96,1 0 80,6-4-104,-7 6 48,1-6 8,6 7-32,-8-7 40,0-4 24,7 10-32,-6-5 56,6 5 64,-6-2-136,1-4 40,0 6-80,5-6-24,-6 5 88,-2-8 32,8 3 24,-5 7-16,6-3-64,-7 1 32,7-1-136,-7-5 56,8 6 40,-8-6 32,-1-3-72,7 10 40,-6-7 8,6 6 56,-6-5-32,6 5 48,-6-6 8,6 1-120,-6 5 64,-2-9 32,8 4-40,-6 0 24,6-1-8,-5 5 0,8-7-24,-9 2-16,7 1 48,-6 0-88,-3-4 72,11 4-56,-8 5-16,8-7 0,-8 1 0,6 0-32,-6 0-8,6 0-24,-6 0 40,-2-3 96,6 3 24,-3 0 0,5 0-8,-6-1 40,7 0-88,-7 1 32,10 0 16,-5 1-40,-6-4 24,5 2 8,1 0-8,0 0 32,1 0-32,-1 0-8,0 0 16,0-1-56,0 0 96,0 1-32,0 0-24,0 0 40,-5-1-80,9 0-24,-3 0 24,-1 0-40,1 1 48,-1-1 72,0 0-48,-5 1 88,9 0-72,-3 0-32,-6 0 8,10 0-24,-3 0 32,-9-2 16,6 1 48,2 1-104,0 0-8,-1 1 48,0 0-64,1-1 104,0 0 8,0-1-64,1 0 0,-2 0 24,0 1 128,0-1-128,0 0 88,0 1 16,0-1-272,1 0 160,-6 0 16,2-1-120,-2 1 16,8-1 160,-8 0-16,9 0 32,-9 0-80,9 0 8,-4 0-64,-5 0 64,2 0-32,3 0 8,0 0 128,0 0-64,-4 0 24,8-2-40,-4 2-104,1 0 72,-6 0 8,3-2 56,3 2 0,-1-2-16,-5 2-8,9-2-56,-3 0 48,0 0 16,0 2-8,-5-1-32,1 0 24,4 1 0,0-3 16,-1 0-24,0 0-24,1 0-16,1 1 0,1 0 56,-7 1-32,1 0 0,4-1 64,0 0-96,-1-1 32,0 0 40,1 0-64,0-5 64,2 6-72,-3 0 8,0-1 80,0-5-32,-5 8 16,7-4 56,-7 1-160,8-5 72,-3 6 80,0-1-32,1-6 56,-6 7-40,6-1-72,-6 0-8,6 0 48,-6-5 16,7 6 0,-7-7-48,8 6-24,-8-5 32,7 5-32,-7-7 72,9 7-48,-4-7-24,-5 7 0,8-7-64,-8 7 24,7-6 64,-7 6 24,7-7-40,-7 7 48,6-7-80,-6 7-8,3-5 48,-3 4 80,0-4-80,7 5-56,-7-7 80,6 7-80,-6-8 96,8 3 56,-8 0-88,5 6-8,-5 1 64,0-10-48,8 8 24,-8-9-16,7 9-152,-7-9 120,7 4-40,-7-1-24,4 3 72,-4 4 56,0-6-160,6 0 32,-6 5 72,7-9 48,-7 3-40,6 6 72,-6-9-120,5 9 0,-5-8 64,6 3-48,-7 0 80,7 0-80,-7-2 56,7 1-64,-7-1 8,4 2 24,-4 6 40,1-7-56,6 0 16,-6 0 24,7 0-8,-7 0-48,6 1 16,-6-1-40,5 1 56,-6 6 0,0-6 32,6-1 16,-5 0-8,5 0-80,-5 0 104,6 0-80,-6 0 64,4 1-48,-6 6 0,1-7-8,6 0 0,-6 0-16,8 0 32,-7-1-24,7 0 16,-8 1 0,0 0 0,-1 8 32,8-10-24,-7 1-24,6 0 64,-6 0-8,6 0-8,-6 0 16,6 1-80,-6-1 32,-2 10-88,3-11 136,6 2-112,-6-1 64,6 0 48,-7 0-128,7 0 64,-7 0 32,6 0 0,-8 9-16,2-8-32,6-1 128,-6 0-40,6 0 16,-6 0 24,1 1-64,6 0-48,-9 1 16,0 7 0,3-7-16,5 0 80,-6 0-32,7 0-16,-7 0 0,1 0 24,6 5-56,-7-8 40,-2 11-24,3-3 16,6-8-136,-7 2 120,6 6-24,-6-9 40,1 9 24,5-8-24,-6 8-80,-2 2 64,2-7-48,1 5 136,5-6-80,-6 6 0,1-6 24,0 6-144,0-8 88,0 8 80,-2 2-56,1-8 0,2 6 8,4-8 8,-8 8-48,3-6 16,0 6 24,0 0 8,0-6-16,-1 7-40,0-6 48,0 6 40,1-6-8,0 6 32,0-7-16,0 7-96,0-6 40,0 6 24,0-1 8,0 0-32,0-5 48,0 8-40,0-3-24,0-5 24,0 6-64,0-1 16,0 0-56,6 0 120,-7-5 24,0 6 16,1-1-32,0 0-48,0 0 24,-2 2-8,1-1 0,6-1 40,-8 1-88,3-1 32,5 1-104,-8-1 64,3 0 96,0 0-64,0 1 160,0 0-48,0 0-96,0 0 112,0 0-208,-1 0 128,0 0 104,0 0-144,1 0 200,0 0-288,0-1 88,0 1 120,1 0-216,-1 0 200,-1 0 32,0 2-208,0-2 288,0 0-8,0 0-168,1 0 112,0 0-176,0 0 32,-1 0-128,1 2 136,-2 0 0,0 0 0,2-2 0,0 2 0,-1 0 0,0-2 0,-2 0 0,2 0 0,-1 1 0,0 2 0,-1-3 0,0 0 0,2 2 0,0-2 0,-2 2 8,2 0-8,0-2 0,0 2 0,0 0 0,0-3 0,-2 1 8,1 2-8,0 0 0,1-2 8,-2 0-8,0 0 0,0 0 8,-1 0-8,1 2 0,0 0 8,0-2-8,0 2 8,0 0-8,0-2 0,0 2 8,0 0-8,0 0 8,0 0-8,0 0 8,0 0-24,0 0 40,2 0-16,-2 0 0,0-2-8,0 2 8,0 0-8,0 0 8,0-2-8,-1 2 0,0-2 8,0 2-8,0 0 0,1 0 0,-1 0 8,1-2-8,0 0 8,0 0 0,0 2-8,0 0 8,0-2 0,0 0-8,0 0 0,0 2 8,0-2-8,0 2 0,2 0 0,0-2 8,0 0-8,-2 2 8,0-2-8,0 0 8,2 2-8,-2 0 0,0 0 8,2 0-8,-2 0 8,2-2-8,-2 2 8,0-2-8,0 2 0,2-2 8,1 2-8,0-2 8,1 2-8,-1 0 8,0-2-8,0 2 8,-1-2-8,-1 2 0,7 0 8,-8-2-8,3 0 8,6 0-8,-7 0 8,6-1 0,-6 0 0,6 1-8,-8 2 0,8-3 8,0-1 0,-5 1-8,9 0 8,-9 1 0,9 0-8,-9 0 8,7-1-8,-9 3 8,2-3 0,7 0 0,-7 0 0,8 0 0,-8 1 0,7 0-8,-6 2 8,5-2 0,-9 2-8,3 0 8,8-2 0,-8 2 0,8-2 0,-8 0 0,7 0 0,-7 2 0,7-2 0,-9 2-8,6 0 0,2 0 8,-6 0 0,9 0 0,-9 0 0,8-2 0,-8 2 0,8 0 0,-11 0-8,3 0 8,8 0-8,-8 0 8,8 0 0,-2 0 0,-6 0 0,9 0 0,-4 0-8,-7 0 0,6 0 8,1 0 0,0 0 0,1 0 0,0 0-8,0 0 8,0 0 0,-1-2 0,-7 2-8,7 0 8,1 0-8,0 0 8,-1 0 0,0-2 0,0 2-8,0-2 8,-5 2 0,-1-1-8,7 0 0,-7 1 8,8-2 0,-7 2 0,8-2-8,-8 2 8,7 0 0,-7 0-8,7 0 8,-8 0 0,6 0-8,-6 0 8,1-2 0,7 2-8,-8 0 8,6-2 0,-6 2-8,7 0 8,-6 0-8,5 0 8,-6-2 0,6 2-8,-5 0 8,5 0 0,-7 0-8,1 0 0,6 0 8,-6 0-8,7 0 8,-6 0-8,5 0 8,-6 0 0,6 0-8,-8 0 0,2 0 8,6 0-8,-6 0 8,6-2-8,-6 2 8,1-2 0,6 2-8,-7 0 8,-1 0-8,1 0 0,7-2 8,-6 2-8,6 0 8,-6 0-8,5 0 8,-5 0-8,6 0 8,-8 0-8,1 0 0,6 0 8,-6 0-8,6 0 8,-6 0-8,6 1 8,-6 0-8,1 0 8,1-1-8,1 1 0,-3-1 0,7 1 8,-7-1-8,1 0 8,6 0-8,-7 0 8,6 0-8,-6 0 8,6 0-8,-6 0 0,7 0 8,-7 0-8,7 0 8,-6 0-8,8 0 8,-8 0-8,9 0 0,-4 0 8,0 0-8,0 0 8,0 0-8,0-2 0,1 2 8,-1-2-8,-5 0 0,9 2 8,-9-2-8,8 2 8,-8 0-8,7-2 0,-7 2 8,2 0-8,0 0 0,-2 0 0,6 0 8,-6 0-8,6 0 0,-6 0 8,5 0-8,-4 0 8,6-2-8,-8 2 0,7 0 8,-6 0-8,6 0 0,-6 0 8,5 0-8,-6 0 0,0 0 0,-1 0 0,8 0 8,-7 0-8,1 0 0,6 0 8,-7 0-8,2 0 0,5 0 8,-7 0-8,1 0 0,5-3 8,-6 3-8,6 0 0,-6 0 0,1 0 8,0 0-8,3 0 0,-4 0 0,0 0 8,6 0-8,-6 0 0,1 0 0,5 0 8,-6 1-8,7 1 0,-8-2 0,0 1 0,1 0 8,1 0-8,0 0 0,0 0 0,0 0 8,0-1-8,0 1 0,-1-1 0,-1 1 0,2-1 8,0 1-8,-1 0 0,1 0 0,-1 0 8,0-1-8,0 1 0,0 0 0,-2-1 0,0 1 8,2 0-8,-2 0 0,2 0 0,-2 0 8,0 0-8,0 0 0,0-1 0,0 1 0,0-1 8,2 0-8,0 0 8,-1 0-8,0 1 0,1-1 8,0 0-8,-2 1 0,2-1 0,-1 0 0,0 0 8,1 0-8,0 1 0,0-1 0,0 0 8,0 0-8,0 0 0,-1 0 0,1 0 0,0 0 0,0 0 8,0 0-8,0 0 0,0 0 0,0 0 0,-2 0 0,2 0 8,0 0-8,0 0 0,0 0 0,0-2 0,0 2 0,0 0 8,0-2-8,-2 2 0,2 0 0,0 0 0,0-2 0,1 2 0,-1 0 0,1 0 8,0-2-8,-1 2 0,-1 0 0,1 0 0,1 0 0,0-2 0,0 2 8,0 0-8,0 0 0,0-2 0,-1 2 0,0 0 0,1 0 0,-1 0 8,2 0-8,-2-2 0,0 2 0,1 0 0,-1 0 0,0 0 0,0 0 8,1 0-8,-1 0 0,0 0 0,0 0 0,0 0 0,0 0 0,0 0 0,0 0 8,0 0-8,0 0 0,0 0 0,0 0 0,0 0 0,0 0 0,0 0 0,0 0 8,0 0-16,0 0 8,-2 0-8,2 0-8,-2 0 0,2 0-8,-2 0 0,2 0-16,-2 0-16,0 0-8,0 0-16,0 0-16,0 0-32,0 0-16,0 0-40,0 0-16,-2 0-24,-1 0-8,0 0 0,-1 0 0,0 0 232,-1 0-224,2-2-8,-8 0 0,11 2 232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7T17:40:49.569"/>
    </inkml:context>
    <inkml:brush xml:id="br0">
      <inkml:brushProperty name="width" value="0.05" units="cm"/>
      <inkml:brushProperty name="height" value="0.05" units="cm"/>
      <inkml:brushProperty name="color" value="#3165BB"/>
    </inkml:brush>
  </inkml:definitions>
  <inkml:trace contextRef="#ctx0" brushRef="#br0">82 48 8273,'0'0'0,"-3"-3"3113,0 0-1209,-6 0-519,6-5-433,-1 8-344,0-2-120,0 0-128,1 0-24,0 2-64,0-2-88,1 2-112,1 0-64,0 0-16,0 0-16,0 0-8,-1 0 32,2 0-56,-1 0-40,0 1 32,0 1 48,0 1 24,0 1-32,0 0 0,0 0-32,-1-1 56,1-2-64,0 8 64,0-6-24,-1 5 16,1-5 0,-1 6-40,0-6 40,0 5-56,2-6 64,-1-1-32,0 7 8,0-5-16,0 0 24,0 5-24,0-6 56,0 1 0,0 0-16,0 0 0,1-3 32,-1 2 0,0 0-24,1 0 64,0-1-40,-1 0-24,1 0 48,-1-1-72,0 0 16,1 0 56,0 0-32,0 0-48,0 0 32,0 0-80,2 0 72,-2 0 8,0 0 8,0-2-16,0 2 32,0-3 16,0 0-72,0 0 48,2 0-56,-2 0-16,0 0 96,0-5-56,0 6 8,0 2 24,0-3-48,0 0 0,2 0 16,-2-5 16,0 6 32,0 0-48,0-1 32,0 0-24,0 3 8,0-3 48,2 0-32,-2 0-16,2 0-24,-2 0-40,0 0 48,2 0-32,-2 0 40,0 3 0,2-3-40,0 1-16,0 0 24,0-1 8,1 1 8,-1 0 8,1 0 16,-1 0-16,-2 2 8,2 0-8,-2-2 24,2 2-48,-2 0 8,2 0-8,-2 0 32,0 0-8,0 1-8,2 0-8,0 0 0,-2 0 16,0 1 32,2 0 24,-2 1-24,0-2-24,0 0 0,2 1-40,-2 0 8,2 1 24,-2-1 8,2 0 64,-2 0-56,0 0-8,0-2 0,0 2-8,2-1-8,0 1 80,-2 0-24,2-1 8,-2 0 16,0 0-32,0 0 40,0-1-72,0 0 24,0 0-32,-1 0 48,0 0-32,0 1 40,-1 0 16,0 0-56,0 0 16,0 0 24,1 1-24,0-1-32,0 0 8,-1 0-16,0 0 0,0 0 48,1-1-24,0 0 32,0 0-24,0 0-32,0 0 48,0 0-56,-1 0 24,1 0 16,1 0-40,0 0 40,0-2-48,0 0-24,0 2 0,0-2-24,-1 0 32,1 0 16,0 0 0,0-1-8,0 0-16,0 0-32,0-5-16,-1 6-24,1-1-16,0 0 64,0-5 0,0 8 80,0-2-80,0-1 56,2-5-80,1 6 8,-1-1 40,0 0-56,0 0 80,0 1-40,-2 1 72,2-1-64,1 0 48,0 0-64,0 0 72,-1 2-24,1-2-48,-1 2 40,0 0-40,-1 0 80,0 0-56,1 0 24,0 1-32,0 0 104,-2 1-64,2 0 40,0 1 8,0 0-72,-1-1 48,0 0 32,1 6 8,0-5-24,-2 1 32,2 0-72,-2 0 24,0 4 40,0-4-16,0 0 80,0 4-72,0-7-8,0 2 40,0 1-32,-1-1 24,1 0 16,-1-1 8,0-2-80,0 1 40,0 1 64,0 0 0,0-1-72,0-1 96,0 0-64,0 0 24,1 0 8,-1 0-96,1 0 16,0 0-48,0 0 16,0-2 32,0 0-96,0-1 32,0 0-72,0 1 120,0 1-152,0-2-72,0 0-144,0-5-112,0 6-136,0-1-32,0 0 7,0-7-23,1 9 664,0 0-608,-1-7 64,2 6 64,0-1 160,0 0 56,-2 0 8,0 0-8,2 0-64,-2 1 32,2 0 31,-2 0 33,2 0 40,-2 2 8,0 0 32,0 0 16,0 0 64,0 0 72,0 0-32,0 0 56,0 0 48,0 0 16,0 1 24,0 0 32,0 1 48,0-1 16,0 2 41,0-1-25,0 0 24,-1 0-8,0-1 0,0 0 56,1 1-16,-1-1-16,0 0-264,1-1 248,-1 1-48,1-1-32,0 1 48,-1-1-64,1 1 32,-1-1 24,0 0-80,1 0-128,0 0 200,-1 0-104,0 0-8,0 0 8,0 0-56,1 0-16,-1 0-32,1 0 8,0 0 8,0 0-16,0 0-16,0 0-16,0 0 32,0 0 16,0 0 8,0 0 8,0 0 0,0 0-104,2 0 40,-2 0-8,2 0 40,-2 1 24,0 0-16,0 0-8,0 0 8,0-1 16,0 1-32,0 0 40,0 2-8,0-1 0,0 1 48,0-1-24,0 0 8,0 0-48,0-2 56,0 3 32,0-1 16,0 1 32,-1-1 24,0 0-8,0 0 17,1 0 47,0-1-16,0-1-200,0 1 208,0-1-16,0 0-48,0 0 0,0 0 0,0 0 0,0 0-8,0 0 0,0 0-136,-1 0 136,1 0-56,-1-2-16,1 0 0,-1 0-8,0 0 16,1 0-24,-1 0-8,1 1-40,0 0-40,0-1 72,-1-1 24,0 1-16,1-1 48,0 0-112,0 0 16,0 0 8,0 3 0,0-2-8,0 0 56,-1 0-56,0 0 8,0 0 0,0 0-8,0 0-8,1 2-16,0 0 32,-1-2-56,1 2 0,0 0 40,-1 0-16,0 0 8,0 0-40,0 0-24,0 1 16,1-1 72,-2 1-32,0 2-32,-1-1 48,1 1-40,0 0-104,0 0-112,0 0-224,0 0-264,1-2 760,1 1-1137,-1 2-311,0 1-512,1-1-385,-1 4 73,1-6 335,0 1 697,0 1 664,0-3 576,0 2-240,0 5-832,0-8 1072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7T17:40:51.114"/>
    </inkml:context>
    <inkml:brush xml:id="br0">
      <inkml:brushProperty name="width" value="0.05" units="cm"/>
      <inkml:brushProperty name="height" value="0.05" units="cm"/>
      <inkml:brushProperty name="color" value="#3165BB"/>
    </inkml:brush>
  </inkml:definitions>
  <inkml:trace contextRef="#ctx0" brushRef="#br0">43 190 7465,'0'0'0,"-3"0"2729,1-2-945,-1 0-664,0 0-368,1 2-343,1-2-113,0 2-40,0 0-256,1 0 184,0-2 48,0 2-88,0-2-48,0-1 40,0 0-32,0 0 16,0 0 0,1 1-120,0 1 64,-1-7-40,2 6-8,0-1-64,-2 0 16,2-5 0,0 6-32,-2-1 40,1 0 24,0 2-40,1-8-16,-2 7 24,2-6 40,0 5-40,0-5 32,-2 6 32,0 0-56,2 0 24,-2 1 16,0-1-16,2 0-24,0 0 0,-2 2-40,2-2 48,-2 2-24,2 0-24,-2 0 64,0 0-96,2 0 40,0 0-40,0 0 32,-2 0 32,2 0-48,-2 1 72,2 0 8,0 0 0,-2-1 24,0 2-48,2 1-24,-2 0 16,0 1 8,0 0 8,0 5 16,2-6-24,-2 6 24,0-9-24,0 3 16,0 2 8,2 3-32,-2-5 8,0 1 72,2 5-56,-2-6 16,2 6-8,-2-9 16,0 3-32,0 1 32,3 0 8,-3 0-32,2 0-80,-2-1-8,0 0-16,0 0 0,0-3 112,0 3-88,0-1 40,0 0 48,0-1-40,0 0 56,0 0-16,0 0-48,0 0 72,0-1-24,0 0-8,-1 0 48,0 0-32,-2 0 0,0 0 24,0 0-48,0 0 136,0 0-48,3 0-72,-3 0 40,0-2 48,0 2-136,0 0 40,0-2 40,0 2-56,0 0 80,0-2 0,3 2-56,-3 0 64,0-2 8,0 2-48,1-2 0,0 0-8,0 0 0,1 0 64,0 0-24,1 2-56,-1-2 32,0 0-48,0-1-32,0 0 48,0 0 40,0-5 24,0 6 48,1-1-104,0 2-8,0-1 16,0-7 8,0 7-56,0-1 64,0-5-112,2 8 8,0-3 8,0 0-16,1-1 48,0-4-8,0 8 32,0-3-8,0 0 16,0 0 48,5 0 16,-6 0-16,-1 2-48,0-1 56,2 0-56,0 0-24,0 0 64,0 2 24,0-2 0,0 0 8,6 2-24,-9-1-48,2 0 24,0 1 24,1 0 24,0 0-32,-1 0-8,0 0 8,0 1-24,0 0 8,-2 0-24,2 0 24,0 1 8,0 1-24,0 0-8,0 5 16,-2-6-24,2 6 24,0-5-16,-2 0 16,0 2-8,0-1 0,0 0 40,0 0-24,2 4 0,-2-5 0,0 1-8,0-2-16,0 0 32,0 2 16,0 0-24,0-1 48,0 0 48,-1 0-24,1-1 72,-1 0-64,0-1-104,1 0 88,0 0-24,0 0 24,-1 0 16,1 0-24,-1 0 32,0-1-24,0 0-48,0 0-40,1 0 64,-1 0 24,0 0-72,0 0 40,0 0-40,0 0 0,-1 0 48,1 0 8,0 0 32,-1 0-72,0 0 48,-1 0-72,0 0-64,0 0 72,-1 0-48,-1-2 32,1 2 0,0 0 136,1-2-40,0 2-32,-5-2-16,5 2-80,-5 0-8,5 0-16,0 0 24,1 0 32,0 0-24,-2-2-16,0 0 120,-4 0-72,7 0 72,-2-1 8,0 0-72,0 0 72,1 1-88,2 1 8,-2-7-16,1 6-16,0-1-40,0 0 8,1-5-32,0 6 16,0-1 24,0-4 48,0 3-64,0 1 0,0-7 40,0 7-8,2-6-8,0 6 48,1-7-56,-1 8-56,-1-3 104,0 2-72,2 1-80,0-1 96,0-5 16,0 6 16,0 0 48,5-1-56,-6 1 40,-1 0-8,0 2-8,2-3-8,7 1 0,-8 0 16,1 2 0,5 0-8,-6-2-8,0 2-64,1 0 80,-3 0-64,3 0 72,0 0 0,1 0-24,-1 1 24,0 0-16,0 1 72,0 0 16,-2 0-80,0-1 72,1 2-8,0 0-24,0 0 40,-2 5 8,0-5-32,0 0 24,0 6-40,0-6-40,0-3 48,0 8 48,0-5-80,0 6 24,2-6-40,-2 6-64,0-6 64,0 6 0,0-9 0,0 1 16,0 2 40,0 1-56,0 0 40,0-1 0,2 1-16,-2-1 24,0-1-24,0 1-24,0-3 8,0 2 72,0-1-8,0 1-16,0-1 8,0 0 0,-1 0-32,0 0 8,1-1-40,0 0 160,0 0-95,0 0 31,-1 0 32,0 0-64,0 0 16,0 0 16,0 0-72,0 0-24,1 0 8,-1-2-16,0 0 32,0-1 48,0 1-24,1-1 8,-1 0-48,0 0 8,0 0-32,1 2 16,-1-6-48,0 5 48,0-1-8,0-6-8,0 7 16,0-6-64,0 5-40,0-6-48,0 9 152,1-3-152,-1-8-65,-1 3-7,1 5 32,1-7 0,0 7 8,0-6-8,0 6 16,0 1 176,0-6-224,3 5 40,-1-5 8,0 6-16,0-1 56,0-5-16,0 6 8,0 0 16,-2 2 128,3-3-128,0 1 96,0 0 0,0 0 24,0 0 8,0 2-88,-1-2 24,0 2 56,-2 0 8,3-2 8,-1 2-8,1 0-64,0 0-16,-1 0-24,0 0 96,0 0 8,0 1-24,0 0 40,0 2-80,-2 0 88,2 0-8,0 0 32,-2 0-8,2 0-40,-2 1 24,2 0-16,0 0 0,-2 4 0,0-5 8,0 0-40,0 1 48,0 1-56,0-1 8,0-3 24,0 2 8,-1 1-40,0-1 120,-1 0-64,1 0 24,-1 0-8,0-2-24,0 2 40,2-2-56,-2 0 40,1 1 72,-2-1-64,0 0 16,1 0 16,0 0-8,0-1-16,0 0-32,1 0-24,0 0 72,-1 0-56,1 0 56,-1 0 16,0-2-96,1 0 72,-1 0-32,0 0-16,1 1-16,1 0 56,-2-1-72,1 0 48,0 0-16,0 0-8,-1-1 40,0 0-112,1 0 0,0 1 64,0 1-72,0-7 32,-1 5 72,0 1-8,0 0 0,1-1-56,0-6 56,0 7-56,0 1 32,1-1-32,-1-1-40,1 0-16,-2 0 48,2 0-24,0 1 72,0 0-96,0 0 8,0 0-16,3 0 8,-1 2 8,-2-2 24,2 0-16,0 2-24,0-2 24,1 2-40,-2 0 112,0 0-64,1 0 0,1 0 40,-1 0 16,0 0 32,0 1-32,0 1 8,0 0-8,1 0 48,0 0 0,-1 0-8,1 1 16,0 0-104,-1 0 40,1 0-8,0 0 8,-1 0 16,-1-2-40,2 2 48,-1 0 16,0-1-32,0 1 16,0-1-72,1 0-8,-1 0-16,0 0 88,-2-2-136,2 2-24,0-1-104,-2 0-48,3 0-33,-3-1-95,0 0-16,0 0-120,0 0 576,0 0-728,0 0-192,0 0-176,0 0-185,0 0-143,0-2 16,0 2 111,0 0 217,0-2 1080,0 1-816,0-1 232,-1 0 192,1 0 144,-2 0 72,1-1-904,1 3 1080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7T17:40:53.315"/>
    </inkml:context>
    <inkml:brush xml:id="br0">
      <inkml:brushProperty name="width" value="0.05" units="cm"/>
      <inkml:brushProperty name="height" value="0.05" units="cm"/>
      <inkml:brushProperty name="color" value="#3165BB"/>
    </inkml:brush>
  </inkml:definitions>
  <inkml:trace contextRef="#ctx0" brushRef="#br0">115 78 1248,'0'0'0,"0"0"0,0 1 56,0 0-8,-1-1 8,1 0 0,0 0 16,0 0 16,0 0 16,0 0 32,0 0-8,0 0-16,0 0 0,0 0-56,0 0 24,0 1 0,0-1-8,2 0 56,-2 1-16,0-1 56,0 0 8,2 1 24,-2 0 16,0 0-24,0 0 16,0 0-8,0 0 0,0 0 40,0 0-23,0 0 31,2 0 8,-2 0 0,0-1 24,0 0-24,0 0-256,0 1 248,0 0-8,0-1-32,0 1-8,0 0-24,0-1-24,0 0 0,0 0-16,0 0-136,0 0 120,0 0 8,0 0-40,0 0-32,0 0 24,0 1-24,2-1 8,-2 0 32,0 0-96,0 0 48,2 0 48,-2 0-56,0 0 8,0 0 24,2 0-32,-2 0 24,0 0 8,1 0-72,0 0 88,-1 0-16,0 0 56,0-2-24,0 2-40,0-2 8,0 2-24,0-2-16,0 1-32,-1 0 81,0 1-49,0-2 8,0 0-8,1 0-24,-1 2 40,0-2-32,0 2 8,1-1-24,-1 0 24,0-2-40,0 0 32,1 1-16,0 0-16,-1 0 16,1 0 16,-1 0-8,1 1-8,-1 0-8,0-1 48,0 0-72,1 0 40,0 0 8,0 0-40,0 2 56,0-2-24,0 0 8,0 2-32,0-2 16,0 2 8,0 0 32,0 0-32,0 0 40,-1 0-48,1 0 24,-1 0 16,0 1 56,0 0 0,1 0 48,0 0 8,0 2-8,-1 0 0,0-1-144,1-1 120,-2 2 16,0 0 0,1 0 0,0 0 0,-1 5 0,1-6-24,-1 1 40,0 0-152,2-2 152,-2 3 8,0 4 40,-1-6 16,1 1 56,0 1-16,0-1-8,-1 0-24,1 0-224,2-3 184,-2 5 24,0-2 0,-1 0-47,2 0 23,-1 0-88,0 0 16,0-1-16,1-1-96,0 0 24,-1 1 16,0 0-24,0 0-8,0 0 40,0-1 8,0 0 24,0 0-16,1 0-64,0-1 88,-1 1 0,1-1-24,0 0 72,-1 0-64,0 0 0,0 0-8,0 0-64,0 0 0,1 0 80,-2 0-40,0 0 24,1 0-8,0-2-48,-1 2 56,1 0-24,0-2-8,1 2-32,1 0 48,-2 0-24,-1 0-24,1 0 72,1 0-24,0-2-16,1 2 40,0-2-104,0 2 32,0 0 16,0-2 0,-1 2-32,1 0 32,0-2 8,0 2-16,0-2-8,0 2 8,0-2-8,0 2-24,2-2 24,0 0 8,1 0 8,0-1 16,-1 0-32,1 0 0,0-1-16,5 1 16,-8 3-16,2-3 40,1-5-40,0 6 24,5-1-24,-6 0 32,6-6 40,-6 7-8,6-1-48,-8 3 48,2-3-24,1-6 0,7 7-56,-8-1 40,7-6-32,-6 7 24,7-6 32,-7 6-32,-3 1 0,10-1-8,-8-7-8,7 7 32,-6-1 0,0 0-56,6-5 32,-7 8-24,7-2 24,-9 2 8,2-3 16,6 0-8,-6 0 8,1 1 8,5 0-8,-6 2-16,1-2-8,0 2-24,-3 0 32,3 0 8,0 0-32,-1 0 32,0 1 0,0 0-40,0 1 16,0 0-24,0 0 40,-1-1 0,1 1-32,1 1 32,0 1-24,0 0 40,-1 0 16,1 0-32,-1 0 8,0 5-32,-2-9 24,0 2 8,2 1-8,-2 5 56,2-6-56,-2 1 8,0 5 0,0-6-24,2 1 48,-2-2-32,0 1-8,0 2 40,0-1-40,0 1-8,0-1 48,-1 0 0,0 1 8,0-1 0,0 0 32,-1 0-48,1-1 0,-1 0 24,0 0 8,0-1 16,-1 0 8,0 0-24,2 0-56,-1-1 56,-1 1-8,0-1 32,0 0 32,-1 0-24,-4 0-72,5 0 8,-1 0-56,-5 0 48,6 0 48,-5-2 40,5 0-56,-7 2-56,7-2 16,-5 0-56,5 0 64,2 2-16,-2-2 64,-5 0-40,6 0-16,-1 0 8,0-1-40,0 0 24,0 1-24,-1 0 48,3 1-24,-1 0-8,-1-1 8,0 0 40,1-1-64,-1 1 32,2 0 0,-1 0 8,1 0-56,0 1 40,1 0-8,-1-1-80,0 0 56,0 0 48,0-1-56,1 1 80,0 2-32,-1-2 24,1 1-32,0 0 48,0-1-96,-1 0 8,0 0 8,1 0 0,2 0-8,-1 2 40,0 0-64,1-2 112,0 0-64,-2-1-40,2 1 80,1 0-112,0 0 64,0 2 48,-1-1-24,-1 0-16,1 1 8,0 0 8,0-2-32,0 2 24,0 0-24,0 0 24,0 0 8,-1 0 0,0 0-64,1 1 16,0 1-8,0 0 0,0 1 56,0-1 24,0 2-32,0 0 48,0-2-40,-1 0 16,2 6 0,-1-6 8,-2 1-24,2 1-32,0 0 24,0 0-16,0 0 0,-2 1 24,0-2 16,2-1-24,0 1 72,-2 1-64,2-1 0,-2 0 72,3-1-24,-3 1 0,0-1-48,0-2 88,0 2-48,0-1 0,0 1 24,0 0-16,0-1 24,0 2-8,0-2 16,-1-1-80,0 1 88,0 0 32,1 0-72,-1-1 32,0 0-24,0 0-120,0 0 96,1 0 32,0 0-64,-1 0 96,1 0 48,-1 0-40,1 0-56,-1 0 8,1 0-16,0-2 65,-1 0-25,1 2-80,0 0-40,0-3 48,0 1 0,-1 0 32,0-1 56,1 1-56,0-1-16,0 0 8,-1 1-32,1 1 64,0-2-8,-1 0-16,1 0-56,-1 0 16,0 0-24,1 0 16,0 0 32,0 0-24,0 3 24,0-3-8,0 0-48,0 1 8,0-1-16,0 1 16,2-1-8,-2 0 32,3 0 0,-3 3-64,3-3 40,0 1 0,0 0-8,0 0 16,0 0-24,0-2 0,0 1 8,-1 1 32,-1 1-8,7-7 8,-8 8 72,3-2-40,0 0 8,0 2 8,5-3-48,-8 1-16,3 0 16,-3 2 0,3 0-16,0-2-48,0 2 40,0-2-40,-1 2 8,1 0 32,-1 0 8,1 1 16,-3-1 0,2 1 0,1 1-81,-1 1 57,0 0-8,0 0-16,0 0 96,-2 0-72,2 1 40,-1-3-16,1 2 24,-2 2-8,2-1 8,-2 0-56,0 0 24,0 4-24,0-6 8,0 1 56,0-3-32,0 4 24,0-1 81,-1 1-73,0-1-32,0 0 0,-1 0-40,1-1 64,-1 0-24,2-1 0,-3 1 80,1-1-32,0 1-8,0 0 40,0-1-72,-1 0 0,0 0 56,0 0-16,3-1-48,-3 1 24,0 0 40,0 0-56,0 0 40,0 0-32,0-1 16,0 1-48,0 0-80,-5 0 120,5 0-24,-1 0 96,-5 0-48,6 0-40,-7 0-56,7 0-24,-5 0 72,7 0 0,-1-1-24,-2 2 40,-6-1-16,7 0 24,-1 0-24,-4-1 8,6 0 16,0 1-32,1-1 8,-1 0 0,0 0 8,0 0-16,0 0 72,0 0-32,0 0-48,1 0 24,0-3-72,1 2 64,0-1-8,0 0-32,0 0-24,0 0 24,0 0 8,2-1 16,0 0 24,0-5-40,-1 8 32,1 0-128,1-3 136,0 0-16,5 0 8,-8 0 64,3-6-96,0 9-40,0-8 64,1 7 8,1 0-64,-3-2 32,1 0 48,5-5-80,-6 6 64,1-1-8,8-7-16,-8 8 40,1 1-16,1-1-16,-2-1 56,6 0-16,-7-5 8,6 6 16,-6-1-96,7 1 24,-6 0-16,7 0 8,-8 0 32,6 0-24,-6 0-9,1 2 9,7 0 0,-8 0 0,1 0-24,2 0 48,0 0-40,-2 1-8,5 0 24,-8 1 24,3 0-40,0 1 24,0 1 0,6 0 64,-8-2-48,0 0 80,2 6 32,0-6 1,0 1-81,0 6 16,-1-7-72,1 2 0,0 5 8,-1-8 16,-1 1-65,1 2 106,1-1-33,-3 1 16,0 0 24,0-1-56,2 5 48,-2-6-56,0 0 16,0-1 40,0 2-48,-1 0 8,0 0 16,-2 0-48,1 0 16,-1-1-48,2 0-49,0 0 113,0-2-128,0 2-48,-2 0-128,0-1 8,0-1-64,0 0 24,1 0 128,-1 0 0,2 0 208,0 0-160,-2 0-24,0 0-16,-1 0-32,0 0-72,1-2-8,-1 0-40,0 0-48,-2 0 400,4 1-416,-1-2-97,-1 0 25,-6 0 64,8 0 32,-6 1 120,5 0 32,-1 0 0,-3 1 240,5 0-168,-1-1 0,-5 0 40,5 0 48,-1 2-24,-4 0 32,6 0-8,-1-2 16,0 2 64,3 0-56,-4 0 32,0 0 8,0 0-16,0 0 40,0 0-24,1 0 0,1 0 8,1 0 8,0 0 0,0 0-24,0 0 24,0 0-16,-1 0-16,1 0 0,0 0-16,1 0-8,0 1 56,0-1-96,0 0-24,0 0-176,-1 0-225,1 0-271,0 0-304,0 0-224,0 0-41,0 1 1361,0-1-1288,2 1 264,0-1 376,0 1 272,0 0 200,-2-1-976,0 0 1152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7T17:41:44.4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309 8 1760,'0'0'0,"0"0"664,-1 0 112,1 0 16,0 0-79,0 0-713,-1 0 648,1 0 24,0 0-64,0 0-32,0 0-80,0 0-120,0 0-104,0 0-88,0 0-24,0-2-72,0 2 24,0 0 8,2-2 0,-2 2 24,0 0 49,2-2-9,-2 2-184,0 0 224,0 0-8,0 0 16,-1 0-16,0 0-16,0 0 48,0 0-8,0-2 32,1 2-272,-1 0 296,0 0 16,0 0 0,-1 0 8,1 0-56,0 0-56,0 0-8,0 1-40,-1 0 16,0 0 0,-1 0-47,0 1-17,0 0 0,0 0-56,2-1 16,-1 1-32,1 1-64,0 0 48,-1 0-32,0 1 24,1 5 16,0-6-32,0 0 40,0 5-8,-1-5 24,-1 5 0,0-5 8,0 6-16,-1-6 8,0 7 24,1-6 0,-1 6 32,3-9-112,-2 2 104,-5 9-40,6-4 24,-2 0 24,0 0-40,0 0 32,-4 0-56,5 0-56,1-5 8,-1 3 24,-6 2-16,6 2 16,-6-1-24,6 0 0,-7 1 16,7 0 0,-5-1 16,7-6-32,-1 3 24,-7 3-8,6 0 8,-6 1 16,6 0-8,-7-1-16,7 1 8,-6-1 0,8-6-24,-2 3 48,-7 3 8,6 0 88,-7 1-8,7-2 40,-5 0 24,6 0-72,-6 0 32,7-6-160,1 0 120,-9 8-32,7-6-16,-5 5-32,5-5 8,0 5-16,0-6-24,0 2 8,2-2-16,0 2 40,-1-2-8,-1 0 16,2 5-8,0-6-24,0 1-32,1 0 0,-1 0 24,1-2-8,-1 1-48,0 2 48,1-1 8,-1-1-24,0-1 80,1 0-24,0 0-8,0-1 24,0 0-56,0 0-8,0 0 72,0 0-8,0 0-16,0 0 104,0 0-64,0 0 40,0 0 56,0 0-848,0 0 1464,0 0-623,0 0-65,0 0-48,0 0 40,0 0-72,2 0 56,-2 0-32,0 0-48,0 0-64,0 0 0,0 1 64,0-1 48,0 1 32,0-1 48,0 1-96,0 0 0,0 0 16,0-1 16,0 0 48,0 1 64,0 0 0,0-1-64,0 1 8,1-1-120,0 0 80,-1 0-88,0 1 32,0-1 24,0 1 8,2 0-8,-2 0 16,2 0-72,0 1 8,-2-2-48,2 3 16,0-1 40,1 0-32,0 0 24,6 0 72,-7 0-112,6 1 96,-5-1-56,-3-1 24,10 1 0,-7 1-8,5 0 24,-5 0 16,7 0-40,-7 0 0,9 0-16,-10 0 0,-1-2-24,11 2 8,-4 0 48,0 1-32,-4 0 8,7-1 32,-3 1-72,0-1 8,-1 1 24,-6-4 16,7 4-72,-5-1 88,8 0-16,-8 0 0,8 0 8,-2 0-16,-1 2-32,-1-2 24,-6-2-16,7 3 8,-5 0-32,8 0 16,-8 0-16,10-1 0,-5 1 64,-5-1 8,9 0-56,-9 0 64,6 0-32,-6 0-16,5 0 40,-6 0 0,1-1-16,5 0 40,-6 0-56,-2-2 64,2 2-72,1 0 24,-1-1-56,1 0 80,0 0 0,0-1 24,0 0 40,-1 0-104,-2 0 8,2 0 48,0 0-8,-2 0 0,2 0-16,0-2 16,0 0-48,1 0 0,-1 0 0,-2 2 48,2-3-24,2 0-32,-2 0-56,1 0-56,0-5-152,5 6-64,-6-1-160,1-5-200,-2 8 696,7-2-865,-6-1-207,0-6-112,1 7-136,0-1-129,0-1-151,0 1-184,0 0-65,-3 3 1849,3-3-1824,0 0 143,0 0 273,0 1 328,0 0 376,0 2 304,0-2 104,-1 2-472,-2 0 768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7T17:41:46.3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48 509 936,'0'0'0,"0"0"0,0 0 88,0 0-56,0 0-16,0 1 8,0-1-8,0 1 0,0-1 24,0 0 8,0 1-48,0-1 104,2 0 56,-2 0 80,0 0 104,2 0 112,-2 0 112,0 0 120,0 0 96,0 0-784,0 0 881,0 0 63,0 0 48,0-2 8,0 2-40,0 0-55,0-2-41,0 2-80,0 0-40,0-2-96,0 2-56,0 0-119,0 0-17,0-2-80,0 2-72,0 0-16,0 0-288,0 0 216,0 0 16,0 0-104,0 0 24,0 0 24,0 0-32,0 0 16,0-2-8,0 2-88,0 0-64,0 0 104,0 0 16,0 0-32,0 0 40,0-2-64,0 2-24,-1-2 56,-1 2-96,2 0 88,-1-3 104,0 3-16,0 0 0,0 0 8,0 0-79,-1-2 23,1 2 8,0-2-64,1 2-72,0 0 72,0-2 0,-1 2-40,0 0 8,0 0 8,0-2-24,0 2-24,0-2 32,1 2-32,-1 0 8,0-2 8,0 2 0,0-2 0,1 0 40,-1 0-16,0 0 0,1-1-32,-1 0 8,0 0-32,0 0 40,0 0 32,0 0-16,0-6 104,-1 7-16,0-6 48,0 6 32,1-6-32,0 6 0,0-6 0,0 5-40,0-5 32,0 6-8,0-7-88,0 7 56,0-7-64,1 7-48,0-6 24,0 6-56,0-6 24,-1 6 16,1-6 16,0 6-16,0-6-56,0 6 48,0-8 0,0 7 8,0-6 16,0 6-16,0-6-24,0 8 0,0-1 32,0-6 24,0 5-64,0-6 72,0 6-48,0-8 8,0 8 80,-1-9-32,0 11-72,1-1 112,-1-7-24,0 6-16,-1-6-32,2 6 0,0-6 32,0 6-40,0-7-32,0 9 0,0-1 0,0-8-16,3 7 40,-1-6 24,-2 6-16,2-9-56,0 9 8,0-8 0,-2 10 16,2-1-40,0-8 48,0 7-32,1-6 24,0 6 48,0-6-8,-1 6-8,1-5-32,-2 7 0,1 0 8,1-8-56,0 7 32,0-6 72,0 8-32,0-3 40,-1-5-24,0 6-8,1-6-8,5 6 24,-6-1-32,7-5 8,-7 6 8,7-1-8,-6-6 48,5 7-48,-7 0-24,0 1 8,7-2 0,-5-6-56,6 9 40,-6-3 16,6 1-40,-7 0 48,6-1 16,-6 1-40,6 0 0,-6 0 56,1 0-96,1 2 40,5-2 64,-7 2-88,1 0 56,-1 0-24,-1 0 88,7 0-40,-6 0 25,6 0 31,-6 0-88,1 0 24,0 0-16,0 0-40,-1 0 16,-1 0 40,2 1-48,5 0 24,-6 0 8,1 1-56,5-1 48,-6 0 16,0 1 0,4 0-32,-3-2 32,-1 2-16,6 1-24,-6-1-40,1 0 8,6 1 40,-7 0-24,1-1 40,-1-1-16,-1 0 48,7 2-48,-6-1 0,1 1 8,0 0-64,0 0 24,5 0 80,-6 0-96,1-1 48,-3-1 0,3 2 16,0 1-88,1 0 88,-1 0 16,-1 0-72,0 0 64,0 4-72,-1-5 48,0-3-16,1 4 24,0 4-40,0-4 40,1 4-56,0-5 0,0 1 23,0 5-79,-1-7 104,-2-1-32,3 7-40,-1-5-8,0 1 32,0 4-64,-2-6 56,0 1-24,2 1 64,-2-1 16,0-3 32,0 4-72,0-1 56,0 0-32,0-1 16,0-1 32,-1 1-48,-1-1 40,1-1-24,1 1-8,-1 0 56,0 0 0,-1 0-80,-1 1-8,0-1-40,0 0-8,0 0 16,0 0 72,3-1-64,-3 1-40,-1 0 0,0 0 0,-4 0-8,4-1 48,0 1-32,-4-1 40,4 0 56,4 0-40,-9 0-8,6 1 88,-6-1-32,6 0-32,-5 0 24,4 0-24,-7 0 32,7 0-8,4 0 48,-9 0-40,5-2 16,-5 2-16,6-2 8,-7 2 48,6-2-24,-6 2-24,7-2 32,-6 2-40,6 0 0,-5-2 48,5 2-56,-6-2-8,6 2 0,-1 0 16,0 0-8,4 0 0,-3 0 8,0 0-8,0 0-40,0 0-24,0 0 16,1 0-16,-1 0 40,1 1 32,0 0-8,0 1-8,0 0-16,1 0-24,0-1 48,-1 1 0,1 0 8,-1 1 56,2-3-64,-2 2 0,1 1 40,0-1-16,0 1-48,0-1 104,1-1-8,0 1 16,0 0 16,0 0-56,0 0 8,0 0-32,0 0 0,2 0-32,1 0 32,-1 1 0,1 0 0,-2-2-24,1 1 32,6 1 8,-5 0-24,5 0 8,-6 0 16,7 0 0,-7 0-56,9 1 48,-10-4-32,1 3 24,7 0-16,-1 0 96,0 5-8,0-7 32,-5 2-16,7 0 97,-7 5-105,1-7-104,3 0 104,-4 3 32,8 0-40,-8 0 56,8 0-16,-8 0-88,7 4-16,-8-5-8,2 0-24,2 2-16,-3-2 64,7 7 0,-7-7-48,7 1 48,-7 4 0,6-6-64,-6 6 32,0-7-16,2 1 16,-2 6-56,6-5 56,-6 6-8,6-6-16,-7 6 16,6-6-24,-8 6 24,4-8-8,0 1 32,-2 2 0,1 4-48,5-5 32,-8 0-64,3 5-8,-1-7-8,0 3-96,-2-1-56,3 0-72,-3 0-89,3-1-159,0 0-112,-1 0-208,0-1-264,-2 0-272,0 0-369,0 0-447,0 0-377,0-1-224,0 0 41,0 0 375,0 0 705,0 0 696,0 0 992,0 0-448,-2-2 216,0 0-592,2 2 824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7T17:42:23.604"/>
    </inkml:context>
    <inkml:brush xml:id="br0">
      <inkml:brushProperty name="width" value="0.05" units="cm"/>
      <inkml:brushProperty name="height" value="0.05" units="cm"/>
      <inkml:brushProperty name="color" value="#ED1C24"/>
    </inkml:brush>
  </inkml:definitions>
  <inkml:trace contextRef="#ctx0" brushRef="#br0">24 801 1072,'0'0'0,"0"0"160,0 0-104,0-1-56,0 0 80,0 1 8,0-2 56,0 2 16,0-2 24,0 2 24,2-2-32,-2 0-16,0 2-160,0 0 136,2-2-32,-2 0-48,0 0-16,0 0-8,2 0-16,-2 0 48,0 0-8,0 0-56,0 2 56,0 0-8,0-2-8,0 2 0,0-2 0,0 2 8,0-2-24,0 2 8,0 0-32,0 0 16,0-2-8,0 2 56,0 0-24,0 0 24,0 0 24,0 0-24,0 0 64,0 0-128,0 0 160,0 0 40,0 0 72,-1 0 65,0 0 39,0-2 104,0 2 80,0 0 48,0 0-608,1 0 648,-1 0-24,0-2-80,0 2-64,0-2-31,0 2-57,0-2-24,0 2-16,0-2-352,1 2 328,-1-2-40,0 2-8,0-2-48,0 2-24,0-2-56,0 2-32,0 0-40,1-2-80,0 2 16,-1 0 8,1 0-48,0 0 0,0 0 16,0 0-16,0 0 16,0 0-16,0 0 24,0 0-32,0 0 0,0 0-8,0 0 48,0 0 0,0 0 8,0 0 32,0 0-16,0 0 48,0 0-168,0 0 264,0 0-24,0 0 80,0 0 0,0 0 104,0 0-40,0 0-80,0 0-7,0 0-81,0 0-64,-1 0 32,0 0-32,0 0 8,1 0 24,0 0-88,0-2 8,0 2-24,0 0-16,0-2 48,0 2 16,-1-2 0,0 2 16,1 0-16,0 0-40,0 0-16,0 0 48,-1 0 40,1-2 64,-1 2 88,1 0-48,-1 0 104,1 0-16,0 0-264,0 0 280,0 0 40,0 0-80,0 0 24,0 0-72,0 0-64,0 0-24,0 0-56,0 0-1624,0 0 3176,0 0-1512,0 0-72,0 0 8,0 0-8,0 0-56,0 0 24,0 0-1672,2 0 3384,-2 0-1664,2 0-56,0 0 32,0 0 0,0 0-32,0 0 24,0 0-8,-2 0 8,0 0-32,0 0 48,2 0 32,-2 0-40,0 0 56,0 1-24,0-1-16,0 0 48,0 0-72,0 0 32,0 0 8,0 0 0,0 0-8,0 0-24,0 0 16,0 0 0,0 0-224,0 0 440,0 0-216,0-2-24,0 2 8,0-3 8,0 3 0,2-2 40,0 2 24,-2-1-80,0 0-8,0-1 104,0 2-56,0-2-48,0 0 80,2 0-72,0-1 0,0 0 24,0 2-24,-2 0 16,0-2-24,0 0 48,0 0-24,2 0-8,-2-5 16,2 6 16,-2-1 17,2 1-57,-2 1 64,0-7-24,2 6-32,-2-6 40,3 6-56,-3-6 48,3 5-40,0-5 16,-1 7-16,-1 0 40,2-8-40,0 6 56,-1-5-112,0 5 32,1-6-32,0 6-8,5-6 72,-7 7-8,0 1-64,1-8 72,1 6 48,0-8-64,0 8 32,5-6-32,-6 6-32,6-8 112,-6 5-72,-2 4 96,8-6 32,-6-1-56,2 0-152,5 1-8,-7-2-48,1 1 136,6 0 64,-8 2-64,0 5 24,7-8 88,-6 0-144,1 0-40,6 0 64,-7 1-88,7-2 48,-7 1-8,1 1 56,-3 7 16,8-10-72,-8 0 48,3 0 24,1 0-64,4 0 56,-6 0-41,1 1 66,-1 2-33,-1 7 0,2-10 48,0 1-32,0-2-24,0 1 32,5 1-48,-6 1 56,1 0-64,4 2 32,-6 7-32,1-7 128,0 0 8,1 5 8,0-9 16,0 9-104,0-7-40,0 7 64,0-4-48,-3 6-8,2-1 48,0-1 32,0-5-56,1 6 72,-1-1-64,0 1-56,0 0 40,-2-1-8,0 3 0,2-2-32,-2 0 40,0 0 8,0 0-24,2 0 16,-2 2 64,0-2-56,0 2-32,0 0 16,0 0 64,0 0-88,0 0 40,0 0 40,0 0-64,0-2-16,0 2 32,0-2 8,0 2-16,0 0-24,0-2 72,-1 2-56,0-2 24,0 0 48,0-2-56,0 1 16,0 1-64,1 2 40,-1-3-40,0 0 24,0-5 40,0 6-8,1 0-32,0-1-72,0 0 88,0-5-48,0 6 48,0-1 120,0 0-184,0-5 56,2 8 8,-2-3-48,2 0 72,0 0 16,-2 2-40,0-1 64,0-1-112,0 0 24,2 1-48,-2 0 16,2 0 96,-2-1-16,2 1 16,-2 0-40,0 0-8,0 0-8,0 0 48,0 0-32,0 2-8,0 0 32,0 0-40,0 0 8,0-2 32,0 2 0,0-2-64,0 2 48,2-2-32,-2 2-8,2-2 24,-2 2-16,0 0 32,0-2 24,0 2-56,0 0 0,0 0 0,0 0 48,0 0-24,0 0 56,-1 0-48,0-2 40,0 2-104,1 0-8,-1 0 88,1 0-64,-1 0 72,0 0-32,1 0 0,-2 0 40,-1 0-88,0 0 8,0 0 72,-1 0-112,1 0 96,0 0-40,2 1 24,-2-1-184,-5 1 96,5 1-24,-5 0 16,5 1 128,-1 0-64,-5 0 16,6 1 8,-1-2 8,-2 0-16,2 7 8,-6-6 32,1 0 40,5 5-72,-6-5 8,6 1 16,-6 6-72,8-8 56,0 0-24,-8 7 16,6-6-24,-5 6 24,6-6 72,-6 1-40,6 5-48,-2-5 40,4-3-16,-2 2 8,-5 1 16,5 0-8,-6-1 32,6 0-64,-1 0 16,0 0 88,1 0-104,1-1 16,1-1 88,-2 1-72,0 0-16,-1-1 40,1 0-32,0 0-24,2-1 24,0 1 40,1-1-48,0 0 56,-1 0 56,0 0-72,1 0 0,0 0-56,0-2 40,0 2-80,0-2 96,2 0-56,0 0-8,0 0 56,-2 0-56,3 0-16,0-1 24,5 0-8,-7 1 24,0 1-56,1-7 72,1 6-40,0-1-24,5-6 48,-6 9-72,6-3 48,-6-5 8,5 7 16,-5 0 0,2-7-8,5 6 0,-6-6 32,8 6-24,-3-1 48,0-5-32,0 6-32,0-1 32,-5 0-40,9 0 24,-3-5-24,-1 8-40,1-3 40,0 0-24,0 0 104,-2 0-56,-5 2 104,6-2 32,-5 1 24,9-1-96,-9 1-64,11 2-48,-5-2 88,0 0-16,-3 1-24,-4 0 0,1 1 56,8-2-72,-8 2 24,7 0 64,-2 0-8,-5 0-64,9 0 32,-6 0-32,-4 0-8,1 0-40,8 1 80,-8 1-48,9 1 16,-4 0 40,0 1-8,-5 0 48,5 4-80,-7-7 64,1 3-8,6 5-8,-4-6-32,5 7-8,-7-7-48,1 7 24,6-6 16,-7 7 48,1-3 40,5-4-64,-6 7-24,1-7 24,0 7-32,5-7 24,-8 6-80,3-7 64,-3-3-192,3 9-136,0-6-224,5 1-257,-6 0-359,0-1-488,1-1-529,1 0-599,-1-1 2784,-3-1-3049,3 1 240,5-1 745,-6 0 912,1-3 704,0-6-528,-3 9 976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7T17:42:27.892"/>
    </inkml:context>
    <inkml:brush xml:id="br0">
      <inkml:brushProperty name="width" value="0.05" units="cm"/>
      <inkml:brushProperty name="height" value="0.05" units="cm"/>
      <inkml:brushProperty name="color" value="#ED1C24"/>
    </inkml:brush>
  </inkml:definitions>
  <inkml:trace contextRef="#ctx0" brushRef="#br0">23 10 1008,'0'0'0,"0"0"64,-1 0-40,0 0-16,0 0 8,0 0-8,0 0-16,0 0 24,0 0-32,1 0 16,0 0 16,0 0-32,0 0 0,0 0 32,0 0 8,0 0 8,0 0-88,0 0 128,0 0-56,0 0 0,0-2 8,0 2-8,0 0 8,0-2 0,0 2-8,1-1-16,0 0 24,-1 1 8,2 0-8,-2-2-8,0 2 16,0 0-16,0-2 8,0 2 8,2 0-8,-2 0 16,0 0-16,0 0 8,0 0-16,0 0 0,0 0 8,-1 0-16,0 0-8,1 0 0,0 0 8,-1 0 16,0 0 16,0 0 24,0 0 32,0 0 16,1 0 24,-1 0-136,1 0 144,-1 0 40,0 0 16,0 1 8,0 0 40,0 0-40,0 0 16,0 0-8,-1-1-216,2 0 216,-1 0 0,0 0 0,0 0 1,1 1 39,0 0 24,-1-1 16,1 1 8,0 0-304,0-1 288,0 0-16,0 0 8,0 0-16,0 0-8,0 0 16,0 0-24,0 0-24,0 0-224,0 0 208,0 0 16,0 0 24,0 0 32,0 0 40,0 0 9,0 0-17,0 0 32,0 0-8,0 0-32,0 0-8,0 0-32,0 0-16,0 0-24,0 0-56,0 1 0,0-1-168,0 0 104,0 2-32,0-2-8,0 0-56,0 0 24,0 0-16,0 0-24,0 0-16,0 0 24,0 0-16,0 1 0,0-1 24,0 1 8,0 0-32,0 0 32,0-1-16,0 1-32,2 1 48,-2 0 8,0 0 0,0 0 48,0 0-72,2 1 48,-2 0 0,0-3-48,2 2-24,-2 0 88,2 0-16,-2 1-48,2-1 48,-2 1-80,2 0-8,0 0 80,-2-3-40,2 3 0,1 5 24,-1-6 32,1 1-48,0 0 16,0 0-8,5 1 8,-8 0 0,0-3-24,3 7-8,6-5 24,-9 1 0,3 4-48,5-5 80,-6 5-96,0-5-8,2 6 32,-3-9 24,6 3-72,-5 7 80,1-6-16,0 6 32,5-6-8,-6 7 0,1-7-16,5 7-32,-8-11 32,2 4 8,1 6-16,0-6-8,0 6 56,0-7-40,5 6-8,-6-6 16,1 7-8,-2-9 0,1 2 16,1 8-40,6-8 32,-7 6-16,1-6-24,6 5 40,-6-5-40,5 1 16,-7-2 16,1 4 32,7-3 0,-6 1-16,6 4 40,-6-5-72,5 0 8,-5 1 16,6 0-16,-8-2 8,0 0 16,8 3-24,-7-1 24,1 0-56,0 0 48,5 0 16,-6-1-24,1 0 16,-2-2-16,1 2-16,1 0-8,0 0 8,-1 0 16,1 0 8,-1 0-24,0 0 48,1 0-72,-1 0 0,-2 0 24,2 0-16,0 0 40,0 0 16,-2 0-8,2 0 8,0 0-16,-1-1-8,0-1 16,1 4 32,0-2-24,-2 0 0,2 0-24,0 0-16,-2 0 0,3-1 48,-2-1-32,0 1-8,-1 1-8,2 0 24,-2 1 0,0-1-24,0-1 40,0 0-48,3 0-8,-3-1 32,2 0 24,-2 1-32,2 0 8,-2-1-16,0 0 16,2 0 24,-2 0-40,2 0 48,-2 0 0,0 0-32,0-1 24,0 1-8,0-1-56,0 1 32,0 0-24,0 0-40,0 0 48,2 0-48,-2 0 24,2 0-32,-2 0 8,0 1 8,0 0 24,0 1 16,0-1 24,0-2-40,0 2 24,0 0-32,0-1 32,2 2 16,-2-1 0,2 1 16,-2-1-8,0-1-8,0 0-24,0 1 0,2 0 32,-2 0-24,0 1 48,2-1-48,0-1 8,0 1 48,-2-1-40,0-1-32,2 1 72,-2 1-16,0 0-40,0 0 32,2 0 16,-2 0-8,0-1-8,0 0-16,0 0 32,2 2-48,-2-1 16,0-1-16,0 1 16,2-1-16,-2 1 8,0 1 40,0-1-32,0-1-8,0 2 32,0 0-32,0-2-16,0 2 24,0-1-32,2-1 48,-2 2-16,2-2 0,-2-1-16,0 1 48,0 1-48,0-1 24,0 2 16,0-1-32,2-1 0,-2 1 0,0-2 8,0 1-16,0 1 16,0-1 16,0 0-24,2 0 32,-2 0-24,2 1 24,-2-1-32,2 0 8,-2 0-8,0 0 40,2 1-56,-2-1 8,0 0 8,2 0-16,-2 0 32,2 0 40,-2 0-48,0-1-8,0 1 0,0 1 24,0-1-16,0 1 48,0-1 24,0 0-8,0 0 32,0 0-96,0-1 72,0 1-16,0 1 40,0-1-32,0 0 40,0 0-16,0 0-48,0-1 8,0 1-48,0-1-16,0 0 48,0 1-32,0 0-8,0 0 16,0-1 0,0 1 24,0-1-24,0 1-8,0-1-16,0 1-24,0-1 48,0 1 16,0-1 0,0 1-8,0-1-64,2 0 56,-2 1 8,0-1-16,0 1 0,2 0 24,-2 0-32,0-1 24,0 0-8,0 0 8,0 1-24,0-1 8,0 1-16,0-1 24,0 0 8,0 1 0,2-1 16,-2 0 8,0 1-16,0-1 8,0 0-32,0 0 32,0 1-40,0-1 64,0 0-16,0 0-8,0 0 0,0 0-72,0 0 40,0 0 16,0 0 16,0 0 8,0 0-24,0 0-32,0 1 0,2-1 16,-2 1 8,0-1 24,0 1 0,0-1 56,0 0 32,0 1 65,0-1 63,0 0-8,0 1 8,0 0-248,0-1 248,0 1-80,0-1 0,0 0-24,0 0-40,0 1 24,0-1-40,0 0 24,0 0-112,0 0 80,0 0 16,0 0-32,0 0-48,0 0 16,0 0-8,0 0 0,0 0 16,0 0-416,0 0 792,0 0-392,0 0 24,0 0-16,0 0 16,0 0 24,0 0-8,0 0 32,0 0-896,0 0 1696,0 0-792,0 0 56,0 0 56,0 0 0,0 0 16,0 0-24,0 0-16,0 0-2416,0 0 4600,0 0-2200,0 0 1,0 0-49,0 0-8,0 0-32,0 0-32,0 0-24,0 0-3185,0 0 6346,0 0-3225,0 0 64,0 0 8,0 0 8,0 0-64,0 0-3249,0 0 6506,0 0-3273,0 0 8,2 0 64,-2 0 8,0 0 0,2 0-72,-2 0-8,0 0 32,0 0-16,0 0-32,0 0 40,0 0-8,0 0 40,0 0-8,0 0 32,0 0-80,0 1 48,0-1 8,0 1-16,0-1 0,0 0 16,0 0-40,0 0 8,0 0 8,0 0-16,0 0 32,2 0 0,-2 0-8,0 0-16,0 0-8,0 0 16,0 0 40,0 0 0,0 0-16,0 0 0,0 0 0,0 0-16,0 0 8,0 0 8,0 0-224,0 0 392,0 0-248,0 0 128,0 0-88,0 0 104,0 0-120,0 0 64,0 0-312,0 0 632,0 0-368,0 0 24,0 0 0,0 0-16,0 0 16,0 0-48,0 0 16,0 0-264,0 0 616,0 0-360,0 0 96,0 0-56,0 0-56,0 0 56,0 0-40,0 0 48,0 0 16,0 0 24,0 0-48,0 0-32,0 0-72,0 0 48,0 0 72,0 0-288,0 0 520,0 0-176,0 0-64,0 0-8,0 0 8,0 0 40,0 0 0,0 0-544,-1 0 1024,1 0-504,0 0 72,0 0-56,0 0-24,0 0 80,0 0-96,0 0 32,0 0-40,0 0 72,0 0-88,0-2 64,0 2-32,0 0 32,0 0 24,0-2-80,0 2 24,0 0-16,0 0-32,0 0 24,0 0 48,0 0-24,0-2 8,0 2 0,0 0-40,0 0 0,0 0 16,0 0-40,0 0 16,-1 0 16,0 0 8,1 0 24,0 0 0,0 0 8,0 0-16,0 0-16,0 0 40,0 0-8,0 0-16,0 0 24,0 0 0,0 0-16,0 0 16,0 0-48,0 0 24,0 0-256,0 0 464,0-2-168,0 2 0,0 0-32,0-2 56,0 2-96,0-2 32,0 2-8,0 0-8,0 0-24,0 0-16,0 0 24,0 0-8,0 0 16,0 0 16,0 0 16,0 0 56,0 0-184,0 0 136,0 0-24,0 0 24,0 0-24,0 0 16,0 0-32,0 0 16,0 0-56,0 0 40,0 0 64,0 0-48,0 0 0,0 0-24,0 0 24,0 0-64,0-2 72,0 2-24,-1 0 56,1 0 0,0 0-40,-1 0-8,0 0-8,0 0 48,0 0-72,0-2 8,0 2-8,0 0-16,0 0 40,-1 0 48,1-2 16,-1 0 0,0 2-32,0-2-8,0 0-64,0 2 24,-1 0 32,0 0-48,1-2 48,-1 2 0,1-2-16,-1 2 16,0-2-24,0 0-24,-1 0 48,0 0-24,2 1 16,0 0 16,-2-1-8,-1 0-24,2 0 0,0 2-64,-1-2-32,0 2 16,0-2 24,3 2 72,-2 0 8,-1 0-32,0-2-16,1 2-48,0 0-32,-1-2 56,0 2-8,-4 0 24,7 0 48,-1 0-16,-1 0-16,-1 0 24,-4 1-32,5 0-16,-2-1 48,-3 1 32,7 0 96,0-1-120,-2 1 64,-5 0-8,6 0-40,-2 1-96,1-1 32,0 0 32,-1 0-32,1 1 56,2-2-8,-1 1 0,-1 0-64,0 0 80,0 0-40,0 0-16,2 1 16,0-1-24,-1 0-40,1 0 88,1-1-112,-1 1 32,1-1-88,0 0 40,0 0 0,0 0-8,0 1 40,0 0-24,0 0 0,0-1 7,0 0 41,2 1 8,0-1 40,-2 0 0,2 1-24,-2-1 8,3 1-8,-1 0 24,1 0 0,0-1 24,-1 0 40,1 0-32,0 0 72,0 0-64,3 1-16,-3-1 0,-3 0 16,9 0-160,-7 0 64,6 0-24,-6 0 8,1 0 104,1 1 40,1 0-48,-1-1-56,-2 0 80,6 0-16,-5 1-48,5-1 120,-6 1-120,7 0 40,-7-1 8,0 0-8,-1 0-24,2 0 32,0 0 8,0 1 48,0-1-48,0 1-16,5-1 24,-8 0-56,3 0 32,-3 0 48,2 1 40,1-1-24,0 1-8,0-1-32,-1 0-32,1 0 24,0 1-24,-2-1 8,0 0 24,1 0 40,1 1-80,0-1 48,0 0 8,0 1-72,0 0 16,0-1 16,-1 0 0,-1 0-32,2 0 48,-1 1 40,1-1-64,0 0 24,0 1 0,5-1-40,-8 0 40,0 0-16,0 0-16,2 0 16,0 0-16,0 0 40,1 0-16,0 0 0,-1 0 56,1 0-56,-1-1-8,-1 0 24,1 1 17,0-2-65,1 2 15,-1-2 18,1 0-66,0-6 17,0 8-24,-1-3 64,-1 3-64,2-8 0,0 6 64,0-1-16,-1-6-40,1 6-24,-1-5-104,0 6 24,1-6 160,-3 8-200,2-3 8,-2-7 24,2 7 0,0-8 32,-2 8 0,2-8 32,0 3 0,-2 5 104,0 3-96,0-12-24,0 3 24,0 1 16,3-2 0,-1 1-8,-2 0-64,0 1-24,0-1 176,0 9-176,2-8 40,0 5 40,0-8-40,0 8 0,0-7-56,-2 7-8,2-6-40,-2 7 8,1 2 232,0-3-240,-1-5-65,2 6 33,-2-1-16,0 0 48,0 1 72,0 0 32,0 2 24,1 0 112,0 0-120,-1 0 40,0 0 16,0 0 48,0 0 8,0 0 48,0 0 40,0 0 24,0 0-104,0 0 208,0 1-32,0 0 40,-1 1 16,0 1-24,0 0 48,0 0-24,0 0 1,0 5-17,0-5-48,0 6-16,0-6 48,0 8-96,0-8 80,0 7-40,0-6-88,1-3-56,-3 8 128,1-1-96,0-5 64,-1 7 8,1-7-56,0 9 8,0-8-48,-1 6 0,1-6 24,0 5 24,1-7-104,0 1-80,0 1-120,0 0-200,0 4-136,0-6-217,0-1 801,0 1-1000,0 2-232,0-1-328,-1 1-273,1-1-127,0 0 87,-1 0 369,1 0 552,0-2 952,1 2-528,-2 0 288,1-1 24,0-1-640,1-1 856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2934AC-E447-4B80-96C9-F06D54DFCAB3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35F7A5-7964-404D-931B-301EC976AD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5957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B6300CF-55D1-D825-037E-CC64054ED97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6410960"/>
            <a:ext cx="12192000" cy="447040"/>
          </a:xfrm>
          <a:prstGeom prst="rect">
            <a:avLst/>
          </a:prstGeom>
          <a:solidFill>
            <a:srgbClr val="A7D7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63469A-0734-CF15-ED8B-A85C9521A4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041" y="6451916"/>
            <a:ext cx="991344" cy="38326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6A6A8BC-6448-BE87-51D3-D196A73FB728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3422650" y="6410960"/>
            <a:ext cx="0" cy="447040"/>
          </a:xfrm>
          <a:prstGeom prst="line">
            <a:avLst/>
          </a:prstGeom>
          <a:ln>
            <a:solidFill>
              <a:srgbClr val="2C62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F714B5F-F4E7-47B9-8C8B-3911FFD0F730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7102475" y="6410960"/>
            <a:ext cx="0" cy="447040"/>
          </a:xfrm>
          <a:prstGeom prst="line">
            <a:avLst/>
          </a:prstGeom>
          <a:ln>
            <a:solidFill>
              <a:srgbClr val="2C62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BDE7B60-43FB-15ED-28BD-7E8C51823868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1102253" y="6410958"/>
            <a:ext cx="0" cy="447040"/>
          </a:xfrm>
          <a:prstGeom prst="line">
            <a:avLst/>
          </a:prstGeom>
          <a:ln>
            <a:solidFill>
              <a:srgbClr val="2C62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B5F2C9E-BAE2-CD9F-F9C5-5DF46EDC154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11506517" y="6410958"/>
            <a:ext cx="0" cy="447040"/>
          </a:xfrm>
          <a:prstGeom prst="line">
            <a:avLst/>
          </a:prstGeom>
          <a:ln>
            <a:solidFill>
              <a:srgbClr val="2C62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47343F70-E1F7-B29B-6298-5357073663DE}"/>
              </a:ext>
            </a:extLst>
          </p:cNvPr>
          <p:cNvSpPr txBox="1"/>
          <p:nvPr userDrawn="1"/>
        </p:nvSpPr>
        <p:spPr>
          <a:xfrm>
            <a:off x="11593462" y="6474269"/>
            <a:ext cx="511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8B30CE06-4DA3-4944-B1BB-F3C5EB934EE0}" type="slidenum">
              <a:rPr lang="en-GB" sz="1600" b="0" smtClean="0">
                <a:solidFill>
                  <a:srgbClr val="2C625D"/>
                </a:solidFill>
              </a:rPr>
              <a:pPr algn="ctr"/>
              <a:t>‹#›</a:t>
            </a:fld>
            <a:endParaRPr lang="en-GB" sz="1600" b="0" dirty="0">
              <a:solidFill>
                <a:srgbClr val="2C625D"/>
              </a:solidFill>
            </a:endParaRPr>
          </a:p>
        </p:txBody>
      </p:sp>
      <p:sp>
        <p:nvSpPr>
          <p:cNvPr id="24" name="Title 23">
            <a:extLst>
              <a:ext uri="{FF2B5EF4-FFF2-40B4-BE49-F238E27FC236}">
                <a16:creationId xmlns:a16="http://schemas.microsoft.com/office/drawing/2014/main" id="{4653E626-A589-7C6A-CEA6-B2C22F6C8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966" y="225426"/>
            <a:ext cx="11637431" cy="447040"/>
          </a:xfrm>
        </p:spPr>
        <p:txBody>
          <a:bodyPr>
            <a:normAutofit/>
          </a:bodyPr>
          <a:lstStyle>
            <a:lvl1pPr>
              <a:defRPr sz="2800">
                <a:latin typeface="Arial Rounded MT Bold" panose="020F07040305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D55DA725-C26B-7D55-805A-E78ED5D287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02476" y="6490175"/>
            <a:ext cx="4404041" cy="30674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Arial Rounded MT Bold" panose="020F07040305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323BA2-9F64-D2D3-F007-D073A891D776}"/>
              </a:ext>
            </a:extLst>
          </p:cNvPr>
          <p:cNvSpPr txBox="1"/>
          <p:nvPr userDrawn="1"/>
        </p:nvSpPr>
        <p:spPr>
          <a:xfrm>
            <a:off x="1567401" y="6474269"/>
            <a:ext cx="1310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2C625D"/>
                </a:solidFill>
              </a:rPr>
              <a:t>Luc PACHOT</a:t>
            </a:r>
            <a:endParaRPr lang="en-GB" sz="1600" dirty="0">
              <a:solidFill>
                <a:srgbClr val="2C625D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A4C6CB-B997-F54C-E05E-A79F2055F02B}"/>
              </a:ext>
            </a:extLst>
          </p:cNvPr>
          <p:cNvSpPr txBox="1"/>
          <p:nvPr userDrawn="1"/>
        </p:nvSpPr>
        <p:spPr>
          <a:xfrm>
            <a:off x="3422649" y="6463674"/>
            <a:ext cx="36798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2C625D"/>
                </a:solidFill>
              </a:rPr>
              <a:t>JC 30-07-26 arxiv.org/abs/2604.16713</a:t>
            </a:r>
            <a:endParaRPr lang="en-GB" sz="1600" dirty="0">
              <a:solidFill>
                <a:srgbClr val="2C625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034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_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B6300CF-55D1-D825-037E-CC64054ED97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6410960"/>
            <a:ext cx="12192000" cy="447040"/>
          </a:xfrm>
          <a:prstGeom prst="rect">
            <a:avLst/>
          </a:prstGeom>
          <a:solidFill>
            <a:srgbClr val="A7D7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63469A-0734-CF15-ED8B-A85C9521A4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041" y="6451916"/>
            <a:ext cx="991344" cy="38326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6A6A8BC-6448-BE87-51D3-D196A73FB728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3422650" y="6410960"/>
            <a:ext cx="0" cy="447040"/>
          </a:xfrm>
          <a:prstGeom prst="line">
            <a:avLst/>
          </a:prstGeom>
          <a:ln>
            <a:solidFill>
              <a:srgbClr val="2C62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F714B5F-F4E7-47B9-8C8B-3911FFD0F730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7102475" y="6410960"/>
            <a:ext cx="0" cy="447040"/>
          </a:xfrm>
          <a:prstGeom prst="line">
            <a:avLst/>
          </a:prstGeom>
          <a:ln>
            <a:solidFill>
              <a:srgbClr val="2C62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BDE7B60-43FB-15ED-28BD-7E8C51823868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1102253" y="6410958"/>
            <a:ext cx="0" cy="447040"/>
          </a:xfrm>
          <a:prstGeom prst="line">
            <a:avLst/>
          </a:prstGeom>
          <a:ln>
            <a:solidFill>
              <a:srgbClr val="2C62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B5F2C9E-BAE2-CD9F-F9C5-5DF46EDC154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11506517" y="6410958"/>
            <a:ext cx="0" cy="447040"/>
          </a:xfrm>
          <a:prstGeom prst="line">
            <a:avLst/>
          </a:prstGeom>
          <a:ln>
            <a:solidFill>
              <a:srgbClr val="2C62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47343F70-E1F7-B29B-6298-5357073663DE}"/>
              </a:ext>
            </a:extLst>
          </p:cNvPr>
          <p:cNvSpPr txBox="1"/>
          <p:nvPr userDrawn="1"/>
        </p:nvSpPr>
        <p:spPr>
          <a:xfrm>
            <a:off x="11593462" y="6474269"/>
            <a:ext cx="511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8B30CE06-4DA3-4944-B1BB-F3C5EB934EE0}" type="slidenum">
              <a:rPr lang="en-GB" sz="1600" b="0" smtClean="0">
                <a:solidFill>
                  <a:srgbClr val="2C625D"/>
                </a:solidFill>
              </a:rPr>
              <a:pPr algn="ctr"/>
              <a:t>‹#›</a:t>
            </a:fld>
            <a:endParaRPr lang="en-GB" sz="1600" b="0" dirty="0">
              <a:solidFill>
                <a:srgbClr val="2C625D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19A83F-4B4E-7BC4-BE05-5D3AA46A06B3}"/>
              </a:ext>
            </a:extLst>
          </p:cNvPr>
          <p:cNvSpPr txBox="1"/>
          <p:nvPr userDrawn="1"/>
        </p:nvSpPr>
        <p:spPr>
          <a:xfrm>
            <a:off x="1567401" y="6474269"/>
            <a:ext cx="1310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2C625D"/>
                </a:solidFill>
              </a:rPr>
              <a:t>Luc PACHOT</a:t>
            </a:r>
            <a:endParaRPr lang="en-GB" sz="1600" dirty="0">
              <a:solidFill>
                <a:srgbClr val="2C625D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2A642B-C9DB-A0D8-5EFA-634802B013D8}"/>
              </a:ext>
            </a:extLst>
          </p:cNvPr>
          <p:cNvSpPr txBox="1"/>
          <p:nvPr userDrawn="1"/>
        </p:nvSpPr>
        <p:spPr>
          <a:xfrm>
            <a:off x="3422649" y="6463674"/>
            <a:ext cx="36798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2C625D"/>
                </a:solidFill>
              </a:rPr>
              <a:t>JC 30-07-26 arxiv.org/abs/2604.16713</a:t>
            </a:r>
            <a:endParaRPr lang="en-GB" sz="1600" dirty="0">
              <a:solidFill>
                <a:srgbClr val="2C625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46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TM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276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53A394-CF55-8E68-67AA-0ABB88425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FB6275-511E-6D9F-C92D-E9E02077F6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87D6C8-86DF-0AB4-E114-54CBB8FEB1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CEB174-F4E2-47AD-8C01-5B92F9BA0377}" type="datetime1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7425B-A11B-4E75-0F32-99FCFBDADB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1D4CBC-882F-F4C5-EFD7-F4032730AD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C011AE-122C-49F7-933C-A4BAD514A2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0651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0" r:id="rId2"/>
    <p:sldLayoutId id="2147483661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6.png"/><Relationship Id="rId7" Type="http://schemas.openxmlformats.org/officeDocument/2006/relationships/image" Target="../media/image5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55.png"/><Relationship Id="rId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0.png"/><Relationship Id="rId13" Type="http://schemas.openxmlformats.org/officeDocument/2006/relationships/image" Target="../media/image70.png"/><Relationship Id="rId3" Type="http://schemas.openxmlformats.org/officeDocument/2006/relationships/image" Target="../media/image600.png"/><Relationship Id="rId7" Type="http://schemas.openxmlformats.org/officeDocument/2006/relationships/image" Target="../media/image640.png"/><Relationship Id="rId12" Type="http://schemas.openxmlformats.org/officeDocument/2006/relationships/image" Target="../media/image69.png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0.png"/><Relationship Id="rId11" Type="http://schemas.openxmlformats.org/officeDocument/2006/relationships/image" Target="../media/image68.png"/><Relationship Id="rId5" Type="http://schemas.openxmlformats.org/officeDocument/2006/relationships/image" Target="../media/image620.png"/><Relationship Id="rId10" Type="http://schemas.openxmlformats.org/officeDocument/2006/relationships/image" Target="../media/image670.png"/><Relationship Id="rId4" Type="http://schemas.openxmlformats.org/officeDocument/2006/relationships/image" Target="../media/image610.png"/><Relationship Id="rId9" Type="http://schemas.openxmlformats.org/officeDocument/2006/relationships/image" Target="../media/image66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9.emf"/><Relationship Id="rId18" Type="http://schemas.openxmlformats.org/officeDocument/2006/relationships/customXml" Target="../ink/ink4.xml"/><Relationship Id="rId26" Type="http://schemas.openxmlformats.org/officeDocument/2006/relationships/customXml" Target="../ink/ink8.xml"/><Relationship Id="rId3" Type="http://schemas.openxmlformats.org/officeDocument/2006/relationships/image" Target="../media/image24.png"/><Relationship Id="rId21" Type="http://schemas.openxmlformats.org/officeDocument/2006/relationships/image" Target="../media/image33.emf"/><Relationship Id="rId7" Type="http://schemas.openxmlformats.org/officeDocument/2006/relationships/image" Target="../media/image28.png"/><Relationship Id="rId12" Type="http://schemas.openxmlformats.org/officeDocument/2006/relationships/customXml" Target="../ink/ink1.xml"/><Relationship Id="rId17" Type="http://schemas.openxmlformats.org/officeDocument/2006/relationships/image" Target="../media/image31.emf"/><Relationship Id="rId25" Type="http://schemas.openxmlformats.org/officeDocument/2006/relationships/image" Target="../media/image35.emf"/><Relationship Id="rId2" Type="http://schemas.openxmlformats.org/officeDocument/2006/relationships/image" Target="../media/image23.png"/><Relationship Id="rId16" Type="http://schemas.openxmlformats.org/officeDocument/2006/relationships/customXml" Target="../ink/ink3.xml"/><Relationship Id="rId20" Type="http://schemas.openxmlformats.org/officeDocument/2006/relationships/customXml" Target="../ink/ink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24" Type="http://schemas.openxmlformats.org/officeDocument/2006/relationships/customXml" Target="../ink/ink7.xml"/><Relationship Id="rId5" Type="http://schemas.openxmlformats.org/officeDocument/2006/relationships/image" Target="../media/image26.png"/><Relationship Id="rId15" Type="http://schemas.openxmlformats.org/officeDocument/2006/relationships/image" Target="../media/image30.emf"/><Relationship Id="rId23" Type="http://schemas.openxmlformats.org/officeDocument/2006/relationships/image" Target="../media/image34.emf"/><Relationship Id="rId28" Type="http://schemas.openxmlformats.org/officeDocument/2006/relationships/image" Target="../media/image37.png"/><Relationship Id="rId10" Type="http://schemas.openxmlformats.org/officeDocument/2006/relationships/image" Target="../media/image31.png"/><Relationship Id="rId19" Type="http://schemas.openxmlformats.org/officeDocument/2006/relationships/image" Target="../media/image32.emf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customXml" Target="../ink/ink2.xml"/><Relationship Id="rId22" Type="http://schemas.openxmlformats.org/officeDocument/2006/relationships/customXml" Target="../ink/ink6.xml"/><Relationship Id="rId27" Type="http://schemas.openxmlformats.org/officeDocument/2006/relationships/image" Target="../media/image36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D3F9329-56DA-44F3-54C5-FEF1CDBB08B0}"/>
              </a:ext>
            </a:extLst>
          </p:cNvPr>
          <p:cNvSpPr/>
          <p:nvPr/>
        </p:nvSpPr>
        <p:spPr>
          <a:xfrm>
            <a:off x="2221591" y="232655"/>
            <a:ext cx="8097734" cy="1231143"/>
          </a:xfrm>
          <a:prstGeom prst="roundRect">
            <a:avLst/>
          </a:prstGeom>
          <a:solidFill>
            <a:srgbClr val="A7D7D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Journal Club : </a:t>
            </a:r>
            <a:r>
              <a:rPr lang="en-US" sz="2800" dirty="0">
                <a:solidFill>
                  <a:schemeClr val="tx1"/>
                </a:solidFill>
              </a:rPr>
              <a:t>Anisotropic spin-valley coupling in </a:t>
            </a:r>
            <a:r>
              <a:rPr lang="en-US" sz="2800" dirty="0" err="1">
                <a:solidFill>
                  <a:schemeClr val="tx1"/>
                </a:solidFill>
              </a:rPr>
              <a:t>SiMOS</a:t>
            </a:r>
            <a:r>
              <a:rPr lang="en-US" sz="2800" dirty="0">
                <a:solidFill>
                  <a:schemeClr val="tx1"/>
                </a:solidFill>
              </a:rPr>
              <a:t> and Si/</a:t>
            </a:r>
            <a:r>
              <a:rPr lang="en-US" sz="2800" dirty="0" err="1">
                <a:solidFill>
                  <a:schemeClr val="tx1"/>
                </a:solidFill>
              </a:rPr>
              <a:t>SiGe</a:t>
            </a:r>
            <a:r>
              <a:rPr lang="en-US" sz="2800" dirty="0">
                <a:solidFill>
                  <a:schemeClr val="tx1"/>
                </a:solidFill>
              </a:rPr>
              <a:t> quantum dots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6594CE-887F-7087-ED99-7B2DD564D2B7}"/>
              </a:ext>
            </a:extLst>
          </p:cNvPr>
          <p:cNvSpPr txBox="1">
            <a:spLocks/>
          </p:cNvSpPr>
          <p:nvPr/>
        </p:nvSpPr>
        <p:spPr>
          <a:xfrm>
            <a:off x="2309283" y="2492376"/>
            <a:ext cx="6417734" cy="447040"/>
          </a:xfrm>
          <a:prstGeom prst="rect">
            <a:avLst/>
          </a:prstGeom>
        </p:spPr>
        <p:txBody>
          <a:bodyPr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682CC3-640F-1A04-CF70-A353B5204D67}"/>
              </a:ext>
            </a:extLst>
          </p:cNvPr>
          <p:cNvSpPr txBox="1"/>
          <p:nvPr/>
        </p:nvSpPr>
        <p:spPr>
          <a:xfrm>
            <a:off x="374650" y="6108700"/>
            <a:ext cx="1339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30/07/2026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C74174-F54B-41A1-E578-9F24DE7F92B5}"/>
              </a:ext>
            </a:extLst>
          </p:cNvPr>
          <p:cNvSpPr txBox="1"/>
          <p:nvPr/>
        </p:nvSpPr>
        <p:spPr>
          <a:xfrm>
            <a:off x="10394950" y="6108700"/>
            <a:ext cx="1454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Luc PACHOT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942DC4B-32A7-AC93-C156-871B851770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263" y="1463798"/>
            <a:ext cx="9169473" cy="437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354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C9B8F-38D7-0213-FDC1-88BFA3444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SiMOS</a:t>
            </a:r>
            <a:r>
              <a:rPr lang="en-US" dirty="0"/>
              <a:t> ST rotation frequency</a:t>
            </a:r>
            <a:endParaRPr lang="en-GB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17FA97-497B-7F66-6FB3-FC629B1AC5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Measurements</a:t>
            </a:r>
            <a:endParaRPr lang="en-GB" dirty="0"/>
          </a:p>
        </p:txBody>
      </p:sp>
      <p:pic>
        <p:nvPicPr>
          <p:cNvPr id="5" name="Picture 2" descr="Refer to caption">
            <a:extLst>
              <a:ext uri="{FF2B5EF4-FFF2-40B4-BE49-F238E27FC236}">
                <a16:creationId xmlns:a16="http://schemas.microsoft.com/office/drawing/2014/main" id="{BDE625B6-4C61-8245-A22C-67D0D7E1E2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49"/>
          <a:stretch/>
        </p:blipFill>
        <p:spPr bwMode="auto">
          <a:xfrm>
            <a:off x="6461304" y="540119"/>
            <a:ext cx="4884683" cy="5387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88953B3-005D-76A7-43A5-5AA61854B1DA}"/>
              </a:ext>
            </a:extLst>
          </p:cNvPr>
          <p:cNvGrpSpPr/>
          <p:nvPr/>
        </p:nvGrpSpPr>
        <p:grpSpPr>
          <a:xfrm>
            <a:off x="620252" y="1001663"/>
            <a:ext cx="5028159" cy="4035973"/>
            <a:chOff x="789317" y="1584435"/>
            <a:chExt cx="3659187" cy="3226676"/>
          </a:xfrm>
        </p:grpSpPr>
        <p:pic>
          <p:nvPicPr>
            <p:cNvPr id="11266" name="Picture 2" descr="Refer to caption">
              <a:extLst>
                <a:ext uri="{FF2B5EF4-FFF2-40B4-BE49-F238E27FC236}">
                  <a16:creationId xmlns:a16="http://schemas.microsoft.com/office/drawing/2014/main" id="{091F816F-4CDA-824F-5A05-849220849E9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8850"/>
            <a:stretch/>
          </p:blipFill>
          <p:spPr bwMode="auto">
            <a:xfrm>
              <a:off x="789317" y="1584435"/>
              <a:ext cx="3659187" cy="28220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Refer to caption">
              <a:extLst>
                <a:ext uri="{FF2B5EF4-FFF2-40B4-BE49-F238E27FC236}">
                  <a16:creationId xmlns:a16="http://schemas.microsoft.com/office/drawing/2014/main" id="{82C0C1A3-7EBC-6EB2-15D4-7CA7FD229CA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5527"/>
            <a:stretch/>
          </p:blipFill>
          <p:spPr bwMode="auto">
            <a:xfrm>
              <a:off x="789317" y="4504370"/>
              <a:ext cx="3659187" cy="3067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82FB42A-14D2-3529-BA06-9894A62CECE7}"/>
              </a:ext>
            </a:extLst>
          </p:cNvPr>
          <p:cNvSpPr txBox="1"/>
          <p:nvPr/>
        </p:nvSpPr>
        <p:spPr>
          <a:xfrm>
            <a:off x="1022789" y="5533171"/>
            <a:ext cx="4223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Rotation frequency depends on B-field magnitude and orientation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5439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C9B8F-38D7-0213-FDC1-88BFA3444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Si/</a:t>
            </a:r>
            <a:r>
              <a:rPr lang="en-GB" dirty="0" err="1"/>
              <a:t>SiGe</a:t>
            </a:r>
            <a:r>
              <a:rPr lang="en-US" dirty="0"/>
              <a:t> ST rotation frequency</a:t>
            </a:r>
            <a:endParaRPr lang="en-GB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17FA97-497B-7F66-6FB3-FC629B1AC5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Measurements</a:t>
            </a:r>
            <a:endParaRPr lang="en-GB" dirty="0"/>
          </a:p>
        </p:txBody>
      </p:sp>
      <p:pic>
        <p:nvPicPr>
          <p:cNvPr id="12290" name="Picture 2" descr="Refer to caption">
            <a:extLst>
              <a:ext uri="{FF2B5EF4-FFF2-40B4-BE49-F238E27FC236}">
                <a16:creationId xmlns:a16="http://schemas.microsoft.com/office/drawing/2014/main" id="{BCDB59E0-4E85-27E6-426E-8866E71604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289" y="891411"/>
            <a:ext cx="2434942" cy="5379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65D8C10-08D4-7788-0C69-E39F75D2A874}"/>
              </a:ext>
            </a:extLst>
          </p:cNvPr>
          <p:cNvSpPr txBox="1"/>
          <p:nvPr/>
        </p:nvSpPr>
        <p:spPr>
          <a:xfrm>
            <a:off x="5242033" y="2656489"/>
            <a:ext cx="53681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 model FIT allows the computation of the spin-valley splitting for each direction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590133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C9B8F-38D7-0213-FDC1-88BFA3444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Angular dependence of Delta-g </a:t>
            </a:r>
            <a:br>
              <a:rPr lang="en-US" dirty="0"/>
            </a:br>
            <a:r>
              <a:rPr lang="en-US" dirty="0"/>
              <a:t>and S-V coupling</a:t>
            </a:r>
            <a:endParaRPr lang="en-GB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17FA97-497B-7F66-6FB3-FC629B1AC5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Measurements</a:t>
            </a:r>
            <a:endParaRPr lang="en-GB" dirty="0"/>
          </a:p>
        </p:txBody>
      </p:sp>
      <p:pic>
        <p:nvPicPr>
          <p:cNvPr id="12292" name="Picture 4" descr="Refer to caption">
            <a:extLst>
              <a:ext uri="{FF2B5EF4-FFF2-40B4-BE49-F238E27FC236}">
                <a16:creationId xmlns:a16="http://schemas.microsoft.com/office/drawing/2014/main" id="{D2104C8E-7DF8-CB92-3BD8-D00E6DBC2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476" y="225426"/>
            <a:ext cx="4739992" cy="4496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AC1F027-80D9-62F6-8B95-5329122AFF71}"/>
              </a:ext>
            </a:extLst>
          </p:cNvPr>
          <p:cNvSpPr txBox="1"/>
          <p:nvPr/>
        </p:nvSpPr>
        <p:spPr>
          <a:xfrm>
            <a:off x="228603" y="965112"/>
            <a:ext cx="3965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this case B is perpendicular to [001]</a:t>
            </a:r>
            <a:endParaRPr lang="en-GB" dirty="0"/>
          </a:p>
        </p:txBody>
      </p:sp>
      <p:pic>
        <p:nvPicPr>
          <p:cNvPr id="5" name="Picture 2" descr="Refer to caption">
            <a:extLst>
              <a:ext uri="{FF2B5EF4-FFF2-40B4-BE49-F238E27FC236}">
                <a16:creationId xmlns:a16="http://schemas.microsoft.com/office/drawing/2014/main" id="{ECFE2DF9-897D-1739-775D-670B7EB28E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45" t="8551" r="3094" b="47325"/>
          <a:stretch/>
        </p:blipFill>
        <p:spPr bwMode="auto">
          <a:xfrm>
            <a:off x="1266677" y="1555309"/>
            <a:ext cx="1663013" cy="1141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Refer to caption">
            <a:extLst>
              <a:ext uri="{FF2B5EF4-FFF2-40B4-BE49-F238E27FC236}">
                <a16:creationId xmlns:a16="http://schemas.microsoft.com/office/drawing/2014/main" id="{FB567A81-72AC-C0C3-CE77-CA1ECB092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921" y="3499945"/>
            <a:ext cx="5202166" cy="2732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342B0D9-CF9E-CD76-84AC-C257C54E1D0B}"/>
                  </a:ext>
                </a:extLst>
              </p:cNvPr>
              <p:cNvSpPr txBox="1"/>
              <p:nvPr/>
            </p:nvSpPr>
            <p:spPr>
              <a:xfrm>
                <a:off x="1863481" y="3115775"/>
                <a:ext cx="57160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altLang="en-US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Δ</m:t>
                    </m:r>
                    <m:r>
                      <m:rPr>
                        <m:nor/>
                      </m:rPr>
                      <a:rPr kumimoji="0" lang="en-US" altLang="en-US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g</m:t>
                    </m:r>
                    <m:r>
                      <m:rPr>
                        <m:nor/>
                      </m:rPr>
                      <a:rPr kumimoji="0" lang="en-US" altLang="en-US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θ</m:t>
                    </m:r>
                    <m: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,</m:t>
                    </m:r>
                    <m: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𝜙</m:t>
                    </m:r>
                    <m: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)=</m:t>
                    </m:r>
                    <m:sSub>
                      <m:sSubPr>
                        <m:ctrlPr>
                          <a:rPr kumimoji="0" lang="en-US" altLang="en-US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US" altLang="en-US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kumimoji="0" lang="en-US" altLang="en-US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kumimoji="0" lang="en-US" altLang="en-US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Δ</m:t>
                    </m:r>
                    <m: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𝛼</m:t>
                    </m:r>
                    <m: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kumimoji="0" lang="en-US" altLang="en-US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Δ</m:t>
                    </m:r>
                    <m: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𝛽</m:t>
                    </m:r>
                    <m:r>
                      <m:rPr>
                        <m:sty m:val="p"/>
                      </m:rP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kumimoji="0" lang="en-US" altLang="en-US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en-US" altLang="en-US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kumimoji="0" lang="en-US" altLang="en-US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sSup>
                      <m:sSupPr>
                        <m:ctrlPr>
                          <a:rPr kumimoji="0" lang="en-US" altLang="en-US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altLang="en-US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sin</m:t>
                        </m:r>
                      </m:e>
                      <m:sup>
                        <m:r>
                          <a:rPr kumimoji="0" lang="en-US" altLang="en-US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kumimoji="0" lang="en-US" altLang="en-US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en-US" altLang="en-US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0" lang="en-US" altLang="en-US" b="0" i="0" u="none" strike="noStrike" cap="none" normalizeH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Google Sans Text"/>
                  </a:rPr>
                  <a:t> </a:t>
                </a:r>
                <a:endParaRPr kumimoji="0" lang="en-US" altLang="en-US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 Text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342B0D9-CF9E-CD76-84AC-C257C54E1D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3481" y="3115775"/>
                <a:ext cx="5716037" cy="369332"/>
              </a:xfrm>
              <a:prstGeom prst="rect">
                <a:avLst/>
              </a:prstGeom>
              <a:blipFill>
                <a:blip r:embed="rId5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5398676-A60E-D2EA-FD02-3F3CFC46AE74}"/>
                  </a:ext>
                </a:extLst>
              </p:cNvPr>
              <p:cNvSpPr txBox="1"/>
              <p:nvPr/>
            </p:nvSpPr>
            <p:spPr>
              <a:xfrm>
                <a:off x="6813680" y="4971669"/>
                <a:ext cx="5202166" cy="56368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3+</m:t>
                          </m:r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</m:func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e>
                                  </m:d>
                                </m:e>
                              </m:d>
                              <m:func>
                                <m:func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latin typeface="Cambria Math" panose="02040503050406030204" pitchFamily="18" charset="0"/>
                                        </a:rPr>
                                        <m:t>sin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func>
                        </m:e>
                      </m:ra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5398676-A60E-D2EA-FD02-3F3CFC46AE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3680" y="4971669"/>
                <a:ext cx="5202166" cy="563680"/>
              </a:xfrm>
              <a:prstGeom prst="rect">
                <a:avLst/>
              </a:prstGeom>
              <a:blipFill>
                <a:blip r:embed="rId6"/>
                <a:stretch>
                  <a:fillRect b="-10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045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C9B8F-38D7-0213-FDC1-88BFA3444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Angular dependence of Delta-g </a:t>
            </a:r>
            <a:br>
              <a:rPr lang="en-US" dirty="0"/>
            </a:br>
            <a:r>
              <a:rPr lang="en-US" dirty="0"/>
              <a:t>and S-V coupling</a:t>
            </a:r>
            <a:endParaRPr lang="en-GB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17FA97-497B-7F66-6FB3-FC629B1AC5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Measurements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C1F027-80D9-62F6-8B95-5329122AFF71}"/>
              </a:ext>
            </a:extLst>
          </p:cNvPr>
          <p:cNvSpPr txBox="1"/>
          <p:nvPr/>
        </p:nvSpPr>
        <p:spPr>
          <a:xfrm>
            <a:off x="228603" y="965112"/>
            <a:ext cx="3965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this case B is perpendicular to [001]</a:t>
            </a:r>
            <a:endParaRPr lang="en-GB" dirty="0"/>
          </a:p>
        </p:txBody>
      </p:sp>
      <p:pic>
        <p:nvPicPr>
          <p:cNvPr id="5" name="Picture 2" descr="Refer to caption">
            <a:extLst>
              <a:ext uri="{FF2B5EF4-FFF2-40B4-BE49-F238E27FC236}">
                <a16:creationId xmlns:a16="http://schemas.microsoft.com/office/drawing/2014/main" id="{ECFE2DF9-897D-1739-775D-670B7EB28E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45" t="8551" r="3094" b="47325"/>
          <a:stretch/>
        </p:blipFill>
        <p:spPr bwMode="auto">
          <a:xfrm>
            <a:off x="1164407" y="2373964"/>
            <a:ext cx="2320519" cy="1593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Refer to caption">
            <a:extLst>
              <a:ext uri="{FF2B5EF4-FFF2-40B4-BE49-F238E27FC236}">
                <a16:creationId xmlns:a16="http://schemas.microsoft.com/office/drawing/2014/main" id="{6E742135-E80F-71C7-8253-D77FC292C3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733" y="632597"/>
            <a:ext cx="5493692" cy="5493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9225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57D29B1-4943-3C21-4E23-6834175A8142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US" dirty="0"/>
                  <a:t>Peaks and anticrossing shapes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𝑟𝑜𝑡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</m:d>
                      </m:e>
                    </m:d>
                  </m:oMath>
                </a14:m>
                <a:r>
                  <a:rPr lang="en-GB" dirty="0"/>
                  <a:t> plots</a:t>
                </a:r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57D29B1-4943-3C21-4E23-6834175A814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838" t="-19178" b="-301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75CD5A-F0AC-1FE5-301D-AEB76B0538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A9B5363-8B8E-648C-EE13-F407E9149250}"/>
                  </a:ext>
                </a:extLst>
              </p:cNvPr>
              <p:cNvSpPr txBox="1"/>
              <p:nvPr/>
            </p:nvSpPr>
            <p:spPr>
              <a:xfrm>
                <a:off x="509928" y="4489857"/>
                <a:ext cx="57160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altLang="en-US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Δ</m:t>
                    </m:r>
                    <m:r>
                      <m:rPr>
                        <m:nor/>
                      </m:rPr>
                      <a:rPr kumimoji="0" lang="en-US" altLang="en-US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g</m:t>
                    </m:r>
                    <m:r>
                      <m:rPr>
                        <m:nor/>
                      </m:rPr>
                      <a:rPr kumimoji="0" lang="en-US" altLang="en-US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θ</m:t>
                    </m:r>
                    <m: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,</m:t>
                    </m:r>
                    <m: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𝜙</m:t>
                    </m:r>
                    <m: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)=</m:t>
                    </m:r>
                    <m:sSub>
                      <m:sSubPr>
                        <m:ctrlPr>
                          <a:rPr kumimoji="0" lang="en-US" altLang="en-US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US" altLang="en-US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kumimoji="0" lang="en-US" altLang="en-US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kumimoji="0" lang="en-US" altLang="en-US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Δ</m:t>
                    </m:r>
                    <m: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𝛼</m:t>
                    </m:r>
                    <m: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kumimoji="0" lang="en-US" altLang="en-US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Δ</m:t>
                    </m:r>
                    <m: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𝛽</m:t>
                    </m:r>
                    <m:r>
                      <m:rPr>
                        <m:sty m:val="p"/>
                      </m:rP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kumimoji="0" lang="en-US" altLang="en-US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en-US" altLang="en-US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kumimoji="0" lang="en-US" altLang="en-US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sSup>
                      <m:sSupPr>
                        <m:ctrlPr>
                          <a:rPr kumimoji="0" lang="en-US" altLang="en-US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altLang="en-US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sin</m:t>
                        </m:r>
                      </m:e>
                      <m:sup>
                        <m:r>
                          <a:rPr kumimoji="0" lang="en-US" altLang="en-US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kumimoji="0" lang="en-US" altLang="en-US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en-US" altLang="en-US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0" lang="en-US" altLang="en-US" b="0" i="0" u="none" strike="noStrike" cap="none" normalizeH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Google Sans Text"/>
                  </a:rPr>
                  <a:t> </a:t>
                </a:r>
                <a:endParaRPr kumimoji="0" lang="en-US" altLang="en-US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 Text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A9B5363-8B8E-648C-EE13-F407E91492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28" y="4489857"/>
                <a:ext cx="5716037" cy="369332"/>
              </a:xfrm>
              <a:prstGeom prst="rect">
                <a:avLst/>
              </a:prstGeom>
              <a:blipFill>
                <a:blip r:embed="rId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462156F-89D2-4778-4C04-0CE793CDE821}"/>
                  </a:ext>
                </a:extLst>
              </p:cNvPr>
              <p:cNvSpPr txBox="1"/>
              <p:nvPr/>
            </p:nvSpPr>
            <p:spPr>
              <a:xfrm>
                <a:off x="533194" y="3857117"/>
                <a:ext cx="6975309" cy="56368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3+</m:t>
                          </m:r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</m:func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e>
                                  </m:d>
                                </m:e>
                              </m:d>
                              <m:func>
                                <m:func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latin typeface="Cambria Math" panose="02040503050406030204" pitchFamily="18" charset="0"/>
                                        </a:rPr>
                                        <m:t>sin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func>
                        </m:e>
                      </m:ra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462156F-89D2-4778-4C04-0CE793CDE8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194" y="3857117"/>
                <a:ext cx="6975309" cy="563680"/>
              </a:xfrm>
              <a:prstGeom prst="rect">
                <a:avLst/>
              </a:prstGeom>
              <a:blipFill>
                <a:blip r:embed="rId4"/>
                <a:stretch>
                  <a:fillRect b="-21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BD456CDD-6194-A326-38E5-BB040A02CE3D}"/>
              </a:ext>
            </a:extLst>
          </p:cNvPr>
          <p:cNvGrpSpPr/>
          <p:nvPr/>
        </p:nvGrpSpPr>
        <p:grpSpPr>
          <a:xfrm>
            <a:off x="0" y="881142"/>
            <a:ext cx="6893009" cy="2870032"/>
            <a:chOff x="3564086" y="3120532"/>
            <a:chExt cx="7694248" cy="3096431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710BE8C5-7F72-3E27-87E1-42AE30CA33FF}"/>
                    </a:ext>
                  </a:extLst>
                </p:cNvPr>
                <p:cNvSpPr txBox="1"/>
                <p:nvPr/>
              </p:nvSpPr>
              <p:spPr>
                <a:xfrm>
                  <a:off x="4629761" y="3166372"/>
                  <a:ext cx="955005" cy="35317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|</m:t>
                        </m:r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↑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acc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↓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acc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⟩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710BE8C5-7F72-3E27-87E1-42AE30CA33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29761" y="3166372"/>
                  <a:ext cx="955005" cy="353174"/>
                </a:xfrm>
                <a:prstGeom prst="rect">
                  <a:avLst/>
                </a:prstGeom>
                <a:blipFill>
                  <a:blip r:embed="rId5"/>
                  <a:stretch>
                    <a:fillRect l="-12857" t="-7547" r="-32143" b="-3773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F00E039C-D7C3-0505-1FBB-FEF01E22BCEE}"/>
                    </a:ext>
                  </a:extLst>
                </p:cNvPr>
                <p:cNvSpPr txBox="1"/>
                <p:nvPr/>
              </p:nvSpPr>
              <p:spPr>
                <a:xfrm>
                  <a:off x="6066590" y="3160513"/>
                  <a:ext cx="955005" cy="35317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|</m:t>
                        </m:r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↓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acc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↑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acc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⟩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F00E039C-D7C3-0505-1FBB-FEF01E22BC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66590" y="3160513"/>
                  <a:ext cx="955005" cy="353174"/>
                </a:xfrm>
                <a:prstGeom prst="rect">
                  <a:avLst/>
                </a:prstGeom>
                <a:blipFill>
                  <a:blip r:embed="rId6"/>
                  <a:stretch>
                    <a:fillRect l="-12857" t="-7547" r="-32143" b="-3773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CFEC8C47-D7E5-2CEB-95BC-BD33A004B44B}"/>
                    </a:ext>
                  </a:extLst>
                </p:cNvPr>
                <p:cNvSpPr txBox="1"/>
                <p:nvPr/>
              </p:nvSpPr>
              <p:spPr>
                <a:xfrm>
                  <a:off x="7720011" y="3120532"/>
                  <a:ext cx="949683" cy="35317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|</m:t>
                        </m:r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↓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acc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↓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acc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⟩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CFEC8C47-D7E5-2CEB-95BC-BD33A004B44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20011" y="3120532"/>
                  <a:ext cx="949683" cy="353174"/>
                </a:xfrm>
                <a:prstGeom prst="rect">
                  <a:avLst/>
                </a:prstGeom>
                <a:blipFill>
                  <a:blip r:embed="rId7"/>
                  <a:stretch>
                    <a:fillRect l="-12950" t="-7547" r="-33094" b="-3773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A1AA281D-347C-99F2-9B82-039A5985EFE5}"/>
                    </a:ext>
                  </a:extLst>
                </p:cNvPr>
                <p:cNvSpPr txBox="1"/>
                <p:nvPr/>
              </p:nvSpPr>
              <p:spPr>
                <a:xfrm>
                  <a:off x="9629021" y="3160514"/>
                  <a:ext cx="949683" cy="35317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|</m:t>
                        </m:r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↓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acc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↓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acc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⟩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A1AA281D-347C-99F2-9B82-039A5985EFE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29021" y="3160514"/>
                  <a:ext cx="949683" cy="353174"/>
                </a:xfrm>
                <a:prstGeom prst="rect">
                  <a:avLst/>
                </a:prstGeom>
                <a:blipFill>
                  <a:blip r:embed="rId8"/>
                  <a:stretch>
                    <a:fillRect l="-12857" t="-7547" r="-32857" b="-3773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73174C62-3A96-DAB0-6677-BE19CDB3E463}"/>
                </a:ext>
              </a:extLst>
            </p:cNvPr>
            <p:cNvGrpSpPr/>
            <p:nvPr/>
          </p:nvGrpSpPr>
          <p:grpSpPr>
            <a:xfrm>
              <a:off x="3564086" y="3668006"/>
              <a:ext cx="7694248" cy="2548957"/>
              <a:chOff x="3564086" y="3668006"/>
              <a:chExt cx="7694248" cy="2548957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732BAF8A-FA46-D420-8B52-6041565A60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 t="9346"/>
              <a:stretch/>
            </p:blipFill>
            <p:spPr>
              <a:xfrm>
                <a:off x="3564086" y="3668006"/>
                <a:ext cx="7694248" cy="2548957"/>
              </a:xfrm>
              <a:prstGeom prst="rect">
                <a:avLst/>
              </a:prstGeom>
            </p:spPr>
          </p:pic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08D9BA40-CB9F-4105-F361-FAD9C9AE1B69}"/>
                  </a:ext>
                </a:extLst>
              </p:cNvPr>
              <p:cNvSpPr/>
              <p:nvPr/>
            </p:nvSpPr>
            <p:spPr>
              <a:xfrm>
                <a:off x="4572001" y="3765884"/>
                <a:ext cx="2273968" cy="884321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6903F42-F79E-2C75-3B84-A7828F33AA04}"/>
                  </a:ext>
                </a:extLst>
              </p:cNvPr>
              <p:cNvSpPr/>
              <p:nvPr/>
            </p:nvSpPr>
            <p:spPr>
              <a:xfrm>
                <a:off x="6942221" y="4807145"/>
                <a:ext cx="4132973" cy="1069780"/>
              </a:xfrm>
              <a:prstGeom prst="rect">
                <a:avLst/>
              </a:pr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2C79FC8D-7028-C96F-CBDD-B1B428BA7CA9}"/>
                  </a:ext>
                </a:extLst>
              </p:cNvPr>
              <p:cNvSpPr/>
              <p:nvPr/>
            </p:nvSpPr>
            <p:spPr>
              <a:xfrm>
                <a:off x="4770521" y="4811086"/>
                <a:ext cx="1738563" cy="1020825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D632707E-7C3A-6BE0-C314-4A40EC7EC68E}"/>
                  </a:ext>
                </a:extLst>
              </p:cNvPr>
              <p:cNvSpPr/>
              <p:nvPr/>
            </p:nvSpPr>
            <p:spPr>
              <a:xfrm>
                <a:off x="7670133" y="3753852"/>
                <a:ext cx="2908570" cy="962527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6DB37D19-EDC2-769E-506C-F4D616CE15FC}"/>
              </a:ext>
            </a:extLst>
          </p:cNvPr>
          <p:cNvSpPr/>
          <p:nvPr/>
        </p:nvSpPr>
        <p:spPr>
          <a:xfrm>
            <a:off x="8157411" y="1097050"/>
            <a:ext cx="571500" cy="18648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7D3A252-1203-CEDB-10A9-80171E7C97A0}"/>
              </a:ext>
            </a:extLst>
          </p:cNvPr>
          <p:cNvSpPr txBox="1"/>
          <p:nvPr/>
        </p:nvSpPr>
        <p:spPr>
          <a:xfrm>
            <a:off x="8848937" y="981800"/>
            <a:ext cx="2460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Compute eigenvalues</a:t>
            </a:r>
            <a:endParaRPr lang="en-GB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4418155-AF20-5BC5-4F41-3D4A298A91F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71258" y="1577201"/>
            <a:ext cx="3385099" cy="193158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C2926FD-CCB0-3122-737F-AA4A80089AC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45256" y="4424946"/>
            <a:ext cx="4928190" cy="1741097"/>
          </a:xfrm>
          <a:prstGeom prst="rect">
            <a:avLst/>
          </a:prstGeom>
        </p:spPr>
      </p:pic>
      <p:sp>
        <p:nvSpPr>
          <p:cNvPr id="29" name="Arrow: Right 28">
            <a:extLst>
              <a:ext uri="{FF2B5EF4-FFF2-40B4-BE49-F238E27FC236}">
                <a16:creationId xmlns:a16="http://schemas.microsoft.com/office/drawing/2014/main" id="{A6A01D2A-2EAA-F5C3-9923-B45756FE18F4}"/>
              </a:ext>
            </a:extLst>
          </p:cNvPr>
          <p:cNvSpPr/>
          <p:nvPr/>
        </p:nvSpPr>
        <p:spPr>
          <a:xfrm>
            <a:off x="7358387" y="3788057"/>
            <a:ext cx="571500" cy="18648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BC9E768-163B-2F17-3F4A-7ED51B1F7BBF}"/>
              </a:ext>
            </a:extLst>
          </p:cNvPr>
          <p:cNvSpPr txBox="1"/>
          <p:nvPr/>
        </p:nvSpPr>
        <p:spPr>
          <a:xfrm>
            <a:off x="8049913" y="3672807"/>
            <a:ext cx="2460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Compute frequency</a:t>
            </a:r>
            <a:endParaRPr lang="en-GB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CB27D2A-D837-4B27-EA44-15FF69A154D3}"/>
              </a:ext>
            </a:extLst>
          </p:cNvPr>
          <p:cNvSpPr/>
          <p:nvPr/>
        </p:nvSpPr>
        <p:spPr>
          <a:xfrm>
            <a:off x="6745256" y="4342657"/>
            <a:ext cx="3967309" cy="3887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53736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57D29B1-4943-3C21-4E23-6834175A8142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US" dirty="0"/>
                  <a:t>Peaks and anticrossing shapes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𝑟𝑜𝑡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</m:d>
                      </m:e>
                    </m:d>
                  </m:oMath>
                </a14:m>
                <a:r>
                  <a:rPr lang="en-GB" dirty="0"/>
                  <a:t> plots</a:t>
                </a:r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57D29B1-4943-3C21-4E23-6834175A814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838" t="-19178" b="-301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75CD5A-F0AC-1FE5-301D-AEB76B0538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A9B5363-8B8E-648C-EE13-F407E9149250}"/>
                  </a:ext>
                </a:extLst>
              </p:cNvPr>
              <p:cNvSpPr txBox="1"/>
              <p:nvPr/>
            </p:nvSpPr>
            <p:spPr>
              <a:xfrm>
                <a:off x="702433" y="2158075"/>
                <a:ext cx="57160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altLang="en-US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Δ</m:t>
                    </m:r>
                    <m:r>
                      <m:rPr>
                        <m:nor/>
                      </m:rPr>
                      <a:rPr kumimoji="0" lang="en-US" altLang="en-US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g</m:t>
                    </m:r>
                    <m:r>
                      <m:rPr>
                        <m:nor/>
                      </m:rPr>
                      <a:rPr kumimoji="0" lang="en-US" altLang="en-US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θ</m:t>
                    </m:r>
                    <m: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,</m:t>
                    </m:r>
                    <m: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𝜙</m:t>
                    </m:r>
                    <m: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)=</m:t>
                    </m:r>
                    <m:sSub>
                      <m:sSubPr>
                        <m:ctrlPr>
                          <a:rPr kumimoji="0" lang="en-US" altLang="en-US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US" altLang="en-US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kumimoji="0" lang="en-US" altLang="en-US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kumimoji="0" lang="en-US" altLang="en-US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Δ</m:t>
                    </m:r>
                    <m: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𝛼</m:t>
                    </m:r>
                    <m: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kumimoji="0" lang="en-US" altLang="en-US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Δ</m:t>
                    </m:r>
                    <m: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𝛽</m:t>
                    </m:r>
                    <m:r>
                      <m:rPr>
                        <m:sty m:val="p"/>
                      </m:rP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kumimoji="0" lang="en-US" altLang="en-US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en-US" altLang="en-US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kumimoji="0" lang="en-US" altLang="en-US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sSup>
                      <m:sSupPr>
                        <m:ctrlPr>
                          <a:rPr kumimoji="0" lang="en-US" altLang="en-US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altLang="en-US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sin</m:t>
                        </m:r>
                      </m:e>
                      <m:sup>
                        <m:r>
                          <a:rPr kumimoji="0" lang="en-US" altLang="en-US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kumimoji="0" lang="en-US" altLang="en-US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en-US" altLang="en-US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0" lang="en-US" altLang="en-US" b="0" i="0" u="none" strike="noStrike" cap="none" normalizeH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Google Sans Text"/>
                  </a:rPr>
                  <a:t> </a:t>
                </a:r>
                <a:endParaRPr kumimoji="0" lang="en-US" altLang="en-US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 Text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A9B5363-8B8E-648C-EE13-F407E91492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433" y="2158075"/>
                <a:ext cx="5716037" cy="369332"/>
              </a:xfrm>
              <a:prstGeom prst="rect">
                <a:avLst/>
              </a:prstGeom>
              <a:blipFill>
                <a:blip r:embed="rId3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462156F-89D2-4778-4C04-0CE793CDE821}"/>
                  </a:ext>
                </a:extLst>
              </p:cNvPr>
              <p:cNvSpPr txBox="1"/>
              <p:nvPr/>
            </p:nvSpPr>
            <p:spPr>
              <a:xfrm>
                <a:off x="725699" y="1525335"/>
                <a:ext cx="6975309" cy="56368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3+</m:t>
                          </m:r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</m:func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e>
                                  </m:d>
                                </m:e>
                              </m:d>
                              <m:func>
                                <m:func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latin typeface="Cambria Math" panose="02040503050406030204" pitchFamily="18" charset="0"/>
                                        </a:rPr>
                                        <m:t>sin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func>
                        </m:e>
                      </m:ra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462156F-89D2-4778-4C04-0CE793CDE8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699" y="1525335"/>
                <a:ext cx="6975309" cy="563680"/>
              </a:xfrm>
              <a:prstGeom prst="rect">
                <a:avLst/>
              </a:prstGeom>
              <a:blipFill>
                <a:blip r:embed="rId4"/>
                <a:stretch>
                  <a:fillRect b="-10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27">
            <a:extLst>
              <a:ext uri="{FF2B5EF4-FFF2-40B4-BE49-F238E27FC236}">
                <a16:creationId xmlns:a16="http://schemas.microsoft.com/office/drawing/2014/main" id="{9C2926FD-CCB0-3122-737F-AA4A80089AC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1" r="22396" b="77672"/>
          <a:stretch/>
        </p:blipFill>
        <p:spPr>
          <a:xfrm>
            <a:off x="6871587" y="1477576"/>
            <a:ext cx="3824487" cy="388754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DCB27D2A-D837-4B27-EA44-15FF69A154D3}"/>
              </a:ext>
            </a:extLst>
          </p:cNvPr>
          <p:cNvSpPr/>
          <p:nvPr/>
        </p:nvSpPr>
        <p:spPr>
          <a:xfrm>
            <a:off x="6871587" y="1443046"/>
            <a:ext cx="3967309" cy="3887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2" descr="Refer to caption">
            <a:extLst>
              <a:ext uri="{FF2B5EF4-FFF2-40B4-BE49-F238E27FC236}">
                <a16:creationId xmlns:a16="http://schemas.microsoft.com/office/drawing/2014/main" id="{C3867554-F001-53DC-9C1A-00707E6590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45" t="8551" r="3094" b="47325"/>
          <a:stretch/>
        </p:blipFill>
        <p:spPr bwMode="auto">
          <a:xfrm>
            <a:off x="869634" y="3877910"/>
            <a:ext cx="2320519" cy="1593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E80D59B-3CEF-576C-AC95-F9A2E8EF436E}"/>
                  </a:ext>
                </a:extLst>
              </p:cNvPr>
              <p:cNvSpPr txBox="1"/>
              <p:nvPr/>
            </p:nvSpPr>
            <p:spPr>
              <a:xfrm>
                <a:off x="6096000" y="2140488"/>
                <a:ext cx="498107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altLang="en-US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Δ</m:t>
                    </m:r>
                    <m:r>
                      <m:rPr>
                        <m:nor/>
                      </m:rPr>
                      <a:rPr kumimoji="0" lang="en-US" altLang="en-US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g</m:t>
                    </m:r>
                  </m:oMath>
                </a14:m>
                <a:r>
                  <a:rPr lang="en-GB" dirty="0"/>
                  <a:t> depends on field orientation. It explains the shape of the curve on the hot spot and far away.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E80D59B-3CEF-576C-AC95-F9A2E8EF43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140488"/>
                <a:ext cx="4981074" cy="646331"/>
              </a:xfrm>
              <a:prstGeom prst="rect">
                <a:avLst/>
              </a:prstGeom>
              <a:blipFill>
                <a:blip r:embed="rId7"/>
                <a:stretch>
                  <a:fillRect l="-979" t="-3774" b="-150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4E06D48B-554F-E6ED-CEB7-B98AB98684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32898" y="3067729"/>
            <a:ext cx="6621721" cy="314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7308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F2CC8-BEE9-2EA3-2B2E-66CFA100F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8872" y="923571"/>
            <a:ext cx="2477392" cy="447040"/>
          </a:xfrm>
        </p:spPr>
        <p:txBody>
          <a:bodyPr>
            <a:normAutofit fontScale="90000"/>
          </a:bodyPr>
          <a:lstStyle/>
          <a:p>
            <a:r>
              <a:rPr lang="en-US" dirty="0"/>
              <a:t>CONCLUSION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5C147B-8EF8-BE93-FC8D-1068CC7348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912C6B-278F-7209-45BD-FB7F5017C720}"/>
              </a:ext>
            </a:extLst>
          </p:cNvPr>
          <p:cNvSpPr txBox="1"/>
          <p:nvPr/>
        </p:nvSpPr>
        <p:spPr>
          <a:xfrm>
            <a:off x="1856508" y="2402774"/>
            <a:ext cx="832856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- </a:t>
            </a:r>
            <a:r>
              <a:rPr lang="en-GB" dirty="0" err="1"/>
              <a:t>SiMOS</a:t>
            </a:r>
            <a:r>
              <a:rPr lang="en-GB" dirty="0"/>
              <a:t> has10x larger spin-valley coupling &amp; significantly higher valley splitting</a:t>
            </a:r>
          </a:p>
          <a:p>
            <a:r>
              <a:rPr lang="en-GB" dirty="0"/>
              <a:t>Both systems show similar g-factor variations (Delta-g)</a:t>
            </a:r>
          </a:p>
          <a:p>
            <a:endParaRPr lang="en-GB" dirty="0"/>
          </a:p>
          <a:p>
            <a:r>
              <a:rPr lang="en-GB" dirty="0"/>
              <a:t>- Spin-valley coupling peaks along [110] crystallographic axes for both platforms</a:t>
            </a:r>
          </a:p>
          <a:p>
            <a:r>
              <a:rPr lang="en-GB" dirty="0"/>
              <a:t>B parallel to [001]: Minimizes Delta-g, but maximizes hot-spot dephasing (&gt; 5 MHz)</a:t>
            </a:r>
          </a:p>
        </p:txBody>
      </p:sp>
    </p:spTree>
    <p:extLst>
      <p:ext uri="{BB962C8B-B14F-4D97-AF65-F5344CB8AC3E}">
        <p14:creationId xmlns:p14="http://schemas.microsoft.com/office/powerpoint/2010/main" val="1602177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ain graphic">
            <a:extLst>
              <a:ext uri="{FF2B5EF4-FFF2-40B4-BE49-F238E27FC236}">
                <a16:creationId xmlns:a16="http://schemas.microsoft.com/office/drawing/2014/main" id="{7F0DD38E-2B55-A7E2-7D4C-585CA7DBB9FF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2158139" y="312820"/>
            <a:ext cx="7743850" cy="5444290"/>
          </a:xfrm>
          <a:prstGeom prst="rect">
            <a:avLst/>
          </a:prstGeom>
          <a:ln>
            <a:noFill/>
          </a:ln>
        </p:spPr>
      </p:pic>
      <p:sp>
        <p:nvSpPr>
          <p:cNvPr id="4" name="TextShape 2">
            <a:extLst>
              <a:ext uri="{FF2B5EF4-FFF2-40B4-BE49-F238E27FC236}">
                <a16:creationId xmlns:a16="http://schemas.microsoft.com/office/drawing/2014/main" id="{D334FC3E-39CD-45CF-DDB8-0AD0DF9230C3}"/>
              </a:ext>
            </a:extLst>
          </p:cNvPr>
          <p:cNvSpPr txBox="1"/>
          <p:nvPr/>
        </p:nvSpPr>
        <p:spPr>
          <a:xfrm>
            <a:off x="49468" y="6162868"/>
            <a:ext cx="5497090" cy="189806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b="1" strike="noStrike" spc="-1" dirty="0">
                <a:solidFill>
                  <a:srgbClr val="0054A6"/>
                </a:solidFill>
                <a:latin typeface="Arial"/>
              </a:rPr>
              <a:t>Adv </a:t>
            </a:r>
            <a:r>
              <a:rPr lang="en-US" sz="800" b="1" strike="noStrike" spc="-1" dirty="0" err="1">
                <a:solidFill>
                  <a:srgbClr val="0054A6"/>
                </a:solidFill>
                <a:latin typeface="Arial"/>
              </a:rPr>
              <a:t>Funct</a:t>
            </a:r>
            <a:r>
              <a:rPr lang="en-US" sz="800" b="1" strike="noStrike" spc="-1" dirty="0">
                <a:solidFill>
                  <a:srgbClr val="0054A6"/>
                </a:solidFill>
                <a:latin typeface="Arial"/>
              </a:rPr>
              <a:t> Materials, Volume: 34, Issue: 19, First published: 10 January 2024, DOI: (10.1002/adfm.202304725) </a:t>
            </a:r>
            <a:endParaRPr lang="en-US" sz="8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45704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E536D262-266E-7A32-6A39-23AC85B3F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7090" y="4008074"/>
            <a:ext cx="1342589" cy="4933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0A7A70-B539-782B-1A2E-0F582BD6E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4.2 Pauli Spin Blockade (PSB)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732F9F-EE5E-348A-70FB-56EE002463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4. Readout Methodologies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6AE0AE-9065-B336-34B6-EDDD126ECF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4528" y="1979777"/>
            <a:ext cx="1342650" cy="55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8D0218-3E9D-14D1-163A-9A2895D3C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8477" y="2045609"/>
            <a:ext cx="1342589" cy="4933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D33AAC1-563B-3B29-7020-F4E21FD84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3767" y="4800188"/>
            <a:ext cx="1351964" cy="4546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025DF4-81F8-0145-7916-A2CC306C410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235" t="18264" r="17126" b="-891"/>
          <a:stretch/>
        </p:blipFill>
        <p:spPr>
          <a:xfrm>
            <a:off x="580661" y="1414126"/>
            <a:ext cx="5562143" cy="427157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AB74AAE-9870-682B-6CD7-B5010EFB1216}"/>
              </a:ext>
            </a:extLst>
          </p:cNvPr>
          <p:cNvCxnSpPr/>
          <p:nvPr/>
        </p:nvCxnSpPr>
        <p:spPr>
          <a:xfrm>
            <a:off x="8236974" y="2292289"/>
            <a:ext cx="56605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3C1E099B-D520-6B95-65F4-C9C41FE5F7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4496" y="4800188"/>
            <a:ext cx="1342589" cy="493361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4F2BF95-3E96-09A1-DAFC-B6F60750D3A0}"/>
              </a:ext>
            </a:extLst>
          </p:cNvPr>
          <p:cNvCxnSpPr/>
          <p:nvPr/>
        </p:nvCxnSpPr>
        <p:spPr>
          <a:xfrm>
            <a:off x="8467106" y="5049446"/>
            <a:ext cx="56605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1E9BDC26-1D68-81BB-07E4-CFF23A84BA28}"/>
              </a:ext>
            </a:extLst>
          </p:cNvPr>
          <p:cNvSpPr/>
          <p:nvPr/>
        </p:nvSpPr>
        <p:spPr>
          <a:xfrm>
            <a:off x="8632279" y="4905702"/>
            <a:ext cx="237505" cy="306740"/>
          </a:xfrm>
          <a:prstGeom prst="mathMultiply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37ED0EC-5BD4-A88D-9B81-100BCE49F296}"/>
              </a:ext>
            </a:extLst>
          </p:cNvPr>
          <p:cNvCxnSpPr/>
          <p:nvPr/>
        </p:nvCxnSpPr>
        <p:spPr>
          <a:xfrm>
            <a:off x="3875314" y="5858494"/>
            <a:ext cx="147649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18E089A-8BE4-427A-B9D7-7764FC646051}"/>
              </a:ext>
            </a:extLst>
          </p:cNvPr>
          <p:cNvSpPr txBox="1"/>
          <p:nvPr/>
        </p:nvSpPr>
        <p:spPr>
          <a:xfrm>
            <a:off x="4009901" y="5905995"/>
            <a:ext cx="1207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detuning</a:t>
            </a:r>
            <a:endParaRPr lang="en-GB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DA649E3-7A52-180A-4B4B-F0B3430AF35B}"/>
              </a:ext>
            </a:extLst>
          </p:cNvPr>
          <p:cNvCxnSpPr>
            <a:cxnSpLocks/>
          </p:cNvCxnSpPr>
          <p:nvPr/>
        </p:nvCxnSpPr>
        <p:spPr>
          <a:xfrm flipV="1">
            <a:off x="8467106" y="4279947"/>
            <a:ext cx="684811" cy="59040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Multiplication Sign 20">
            <a:extLst>
              <a:ext uri="{FF2B5EF4-FFF2-40B4-BE49-F238E27FC236}">
                <a16:creationId xmlns:a16="http://schemas.microsoft.com/office/drawing/2014/main" id="{024B5B43-5A68-F494-D278-CABFBF9A440A}"/>
              </a:ext>
            </a:extLst>
          </p:cNvPr>
          <p:cNvSpPr/>
          <p:nvPr/>
        </p:nvSpPr>
        <p:spPr>
          <a:xfrm rot="19454203">
            <a:off x="8699523" y="4394661"/>
            <a:ext cx="237505" cy="306740"/>
          </a:xfrm>
          <a:prstGeom prst="mathMultiply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D4E52565-74D7-5B97-6936-83A25EC7A192}"/>
              </a:ext>
            </a:extLst>
          </p:cNvPr>
          <p:cNvSpPr/>
          <p:nvPr/>
        </p:nvSpPr>
        <p:spPr>
          <a:xfrm>
            <a:off x="9399467" y="4065047"/>
            <a:ext cx="247650" cy="3476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5080FD0-D51D-8C7E-EA7B-E29C5FEAE8B8}"/>
              </a:ext>
            </a:extLst>
          </p:cNvPr>
          <p:cNvSpPr/>
          <p:nvPr/>
        </p:nvSpPr>
        <p:spPr>
          <a:xfrm>
            <a:off x="9432925" y="4040188"/>
            <a:ext cx="261938" cy="39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2390A1C-3D9E-76CA-4B04-722DFBABDD11}"/>
              </a:ext>
            </a:extLst>
          </p:cNvPr>
          <p:cNvSpPr txBox="1"/>
          <p:nvPr/>
        </p:nvSpPr>
        <p:spPr>
          <a:xfrm>
            <a:off x="9373020" y="3965387"/>
            <a:ext cx="300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6520213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6137F-DC2B-9CA8-7D3C-907316CFA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3.2 Spin Coherent Control Mechanisms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17E2AF-C397-828A-9542-94F5D1058C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3. Focus on Loss-DiVincenzo Qubits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B38A03-D73B-5616-4F84-BD7CE18CD852}"/>
              </a:ext>
            </a:extLst>
          </p:cNvPr>
          <p:cNvSpPr txBox="1"/>
          <p:nvPr/>
        </p:nvSpPr>
        <p:spPr>
          <a:xfrm>
            <a:off x="6144681" y="1152160"/>
            <a:ext cx="54218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latin typeface="Arial Nova light" panose="020B0304020202020204" pitchFamily="34" charset="0"/>
              </a:rPr>
              <a:t>Electric Dipole Spin Resonance (EDSR)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035CF8-75BB-E3B5-C65C-24BCC7D34FD8}"/>
              </a:ext>
            </a:extLst>
          </p:cNvPr>
          <p:cNvSpPr txBox="1"/>
          <p:nvPr/>
        </p:nvSpPr>
        <p:spPr>
          <a:xfrm>
            <a:off x="421215" y="1152814"/>
            <a:ext cx="44428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latin typeface="Arial Nova light" panose="020B0304020202020204" pitchFamily="34" charset="0"/>
              </a:rPr>
              <a:t>Electron Spin Resonance (ESR)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86B52BE-3119-A125-90F5-AD13E51349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743" y="5840205"/>
            <a:ext cx="2306470" cy="38633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0587906-EBD4-006D-B15D-8DF044F1A5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833" y="2119089"/>
            <a:ext cx="2046529" cy="63707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9B4572C-17E0-C85F-A52B-08BD00E1AE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5359" y="2039989"/>
            <a:ext cx="4031107" cy="6085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9CF3AC-0A76-59C9-EF89-6D40216AD04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8171"/>
          <a:stretch/>
        </p:blipFill>
        <p:spPr>
          <a:xfrm>
            <a:off x="7850599" y="2859292"/>
            <a:ext cx="2278125" cy="28465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10CAB65-F9A2-766E-CC4C-419A2108C51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162" t="-522" r="78843" b="31308"/>
          <a:stretch/>
        </p:blipFill>
        <p:spPr>
          <a:xfrm>
            <a:off x="1549918" y="3215244"/>
            <a:ext cx="1494121" cy="25353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F63FC19-2D20-199E-2F6D-BBC71BB0D952}"/>
              </a:ext>
            </a:extLst>
          </p:cNvPr>
          <p:cNvSpPr txBox="1"/>
          <p:nvPr/>
        </p:nvSpPr>
        <p:spPr>
          <a:xfrm>
            <a:off x="877226" y="1660007"/>
            <a:ext cx="343351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latin typeface="Arial Nova light" panose="020B0304020202020204" pitchFamily="34" charset="0"/>
              </a:rPr>
              <a:t>Apply a B field at Larmor frequency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AC2985-2EDA-8C83-2D37-E45B6921FAAC}"/>
              </a:ext>
            </a:extLst>
          </p:cNvPr>
          <p:cNvSpPr txBox="1"/>
          <p:nvPr/>
        </p:nvSpPr>
        <p:spPr>
          <a:xfrm>
            <a:off x="6944351" y="1667438"/>
            <a:ext cx="394136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latin typeface="Arial Nova light" panose="020B0304020202020204" pitchFamily="34" charset="0"/>
              </a:rPr>
              <a:t>Apply a E field (AC) and a B field gradient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2012871-E306-1F41-8363-01800D022A2F}"/>
              </a:ext>
            </a:extLst>
          </p:cNvPr>
          <p:cNvSpPr/>
          <p:nvPr/>
        </p:nvSpPr>
        <p:spPr>
          <a:xfrm>
            <a:off x="4900550" y="2958254"/>
            <a:ext cx="1539833" cy="119415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Make the spin flip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0755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C9B8F-38D7-0213-FDC1-88BFA3444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Context / motivations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17FA97-497B-7F66-6FB3-FC629B1AC5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D8277F-CCEA-E6C3-0F8B-062C8711CD55}"/>
              </a:ext>
            </a:extLst>
          </p:cNvPr>
          <p:cNvSpPr txBox="1"/>
          <p:nvPr/>
        </p:nvSpPr>
        <p:spPr>
          <a:xfrm>
            <a:off x="2738158" y="2556330"/>
            <a:ext cx="639795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Quantify and compare spin-valley coupling in two leading silicon qubit platforms: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SiMOS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and Si/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SiGe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.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4B56AE-9564-FED3-BE2B-1EAA1E7C8FC3}"/>
              </a:ext>
            </a:extLst>
          </p:cNvPr>
          <p:cNvSpPr txBox="1"/>
          <p:nvPr/>
        </p:nvSpPr>
        <p:spPr>
          <a:xfrm>
            <a:off x="2490952" y="4784834"/>
            <a:ext cx="72994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Qubit driving, Coherence, sensitivity to noise</a:t>
            </a:r>
            <a:endParaRPr lang="en-GB" sz="2400" b="1" u="sng" dirty="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10F5EB8E-92E6-ABC9-F5FF-B17D5DDD334D}"/>
              </a:ext>
            </a:extLst>
          </p:cNvPr>
          <p:cNvSpPr/>
          <p:nvPr/>
        </p:nvSpPr>
        <p:spPr>
          <a:xfrm>
            <a:off x="1363717" y="4895193"/>
            <a:ext cx="809297" cy="25224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28215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6137F-DC2B-9CA8-7D3C-907316CFA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3.1 Coherence and Quality Factors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17E2AF-C397-828A-9542-94F5D1058C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3. Focus on Loss-DiVincenzo Qubits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439FF3A-3B68-724D-4D3B-CF6166E7F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13" y="1802867"/>
            <a:ext cx="3810000" cy="2857500"/>
          </a:xfrm>
          <a:prstGeom prst="rect">
            <a:avLst/>
          </a:prstGeom>
        </p:spPr>
      </p:pic>
      <p:sp>
        <p:nvSpPr>
          <p:cNvPr id="8" name="TextBox 12">
            <a:extLst>
              <a:ext uri="{FF2B5EF4-FFF2-40B4-BE49-F238E27FC236}">
                <a16:creationId xmlns:a16="http://schemas.microsoft.com/office/drawing/2014/main" id="{1C18C1A1-8A30-EE72-1530-AE2110F8ECA1}"/>
              </a:ext>
            </a:extLst>
          </p:cNvPr>
          <p:cNvSpPr txBox="1"/>
          <p:nvPr/>
        </p:nvSpPr>
        <p:spPr>
          <a:xfrm>
            <a:off x="1362873" y="1190130"/>
            <a:ext cx="2445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Hahn echo sequence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28447B0-9D2B-835C-9DDF-1B3FD4A90A6B}"/>
                  </a:ext>
                </a:extLst>
              </p:cNvPr>
              <p:cNvSpPr txBox="1"/>
              <p:nvPr/>
            </p:nvSpPr>
            <p:spPr>
              <a:xfrm>
                <a:off x="1477669" y="4947464"/>
                <a:ext cx="296171" cy="4706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28447B0-9D2B-835C-9DDF-1B3FD4A90A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7669" y="4947464"/>
                <a:ext cx="296171" cy="4706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765AB7A-B443-EDB7-6BB3-60FA4450CCC6}"/>
                  </a:ext>
                </a:extLst>
              </p:cNvPr>
              <p:cNvSpPr txBox="1"/>
              <p:nvPr/>
            </p:nvSpPr>
            <p:spPr>
              <a:xfrm>
                <a:off x="2439157" y="5012617"/>
                <a:ext cx="29617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765AB7A-B443-EDB7-6BB3-60FA4450CC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9157" y="5012617"/>
                <a:ext cx="296171" cy="276999"/>
              </a:xfrm>
              <a:prstGeom prst="rect">
                <a:avLst/>
              </a:prstGeom>
              <a:blipFill>
                <a:blip r:embed="rId4"/>
                <a:stretch>
                  <a:fillRect l="-12245" r="-4082" b="-108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089A7B8-19CD-D675-90C7-F9B56B990CC9}"/>
              </a:ext>
            </a:extLst>
          </p:cNvPr>
          <p:cNvCxnSpPr/>
          <p:nvPr/>
        </p:nvCxnSpPr>
        <p:spPr>
          <a:xfrm>
            <a:off x="1951512" y="5182785"/>
            <a:ext cx="35625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01F8432-5327-2298-5A4E-704F1F46BF9F}"/>
              </a:ext>
            </a:extLst>
          </p:cNvPr>
          <p:cNvCxnSpPr/>
          <p:nvPr/>
        </p:nvCxnSpPr>
        <p:spPr>
          <a:xfrm>
            <a:off x="2824348" y="5178031"/>
            <a:ext cx="35625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42078F5-6565-0F18-F204-0FEA8166429E}"/>
                  </a:ext>
                </a:extLst>
              </p:cNvPr>
              <p:cNvSpPr txBox="1"/>
              <p:nvPr/>
            </p:nvSpPr>
            <p:spPr>
              <a:xfrm>
                <a:off x="3323869" y="5012616"/>
                <a:ext cx="48436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b="0" dirty="0">
                    <a:solidFill>
                      <a:srgbClr val="836967"/>
                    </a:solidFill>
                  </a:rPr>
                  <a:t>e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836967"/>
                        </a:solidFill>
                        <a:latin typeface="Cambria Math" panose="02040503050406030204" pitchFamily="18" charset="0"/>
                      </a:rPr>
                      <m:t>𝑐h𝑜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42078F5-6565-0F18-F204-0FEA816642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3869" y="5012616"/>
                <a:ext cx="484363" cy="276999"/>
              </a:xfrm>
              <a:prstGeom prst="rect">
                <a:avLst/>
              </a:prstGeom>
              <a:blipFill>
                <a:blip r:embed="rId5"/>
                <a:stretch>
                  <a:fillRect l="-28750" t="-26087" r="-15000" b="-521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EEA7830-783D-BF1E-7937-B12A87F25AC1}"/>
                  </a:ext>
                </a:extLst>
              </p:cNvPr>
              <p:cNvSpPr txBox="1"/>
              <p:nvPr/>
            </p:nvSpPr>
            <p:spPr>
              <a:xfrm>
                <a:off x="6588234" y="4937662"/>
                <a:ext cx="296171" cy="4706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EEA7830-783D-BF1E-7937-B12A87F25A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34" y="4937662"/>
                <a:ext cx="296171" cy="47064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8EE00A8-61F9-1C2B-135A-102AFB38561B}"/>
                  </a:ext>
                </a:extLst>
              </p:cNvPr>
              <p:cNvSpPr txBox="1"/>
              <p:nvPr/>
            </p:nvSpPr>
            <p:spPr>
              <a:xfrm>
                <a:off x="7549722" y="5002815"/>
                <a:ext cx="303801" cy="2989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8EE00A8-61F9-1C2B-135A-102AFB3856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9722" y="5002815"/>
                <a:ext cx="303801" cy="298928"/>
              </a:xfrm>
              <a:prstGeom prst="rect">
                <a:avLst/>
              </a:prstGeom>
              <a:blipFill>
                <a:blip r:embed="rId7"/>
                <a:stretch>
                  <a:fillRect l="-12000" r="-10000" b="-204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8F8F2DE-7FA2-275E-DBA4-8F065918186D}"/>
              </a:ext>
            </a:extLst>
          </p:cNvPr>
          <p:cNvCxnSpPr/>
          <p:nvPr/>
        </p:nvCxnSpPr>
        <p:spPr>
          <a:xfrm>
            <a:off x="7062077" y="5172983"/>
            <a:ext cx="35625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93003E0-DDEC-645B-0509-090365499391}"/>
                  </a:ext>
                </a:extLst>
              </p:cNvPr>
              <p:cNvSpPr txBox="1"/>
              <p:nvPr/>
            </p:nvSpPr>
            <p:spPr>
              <a:xfrm>
                <a:off x="10266825" y="5024743"/>
                <a:ext cx="48436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b="0" dirty="0">
                    <a:solidFill>
                      <a:srgbClr val="836967"/>
                    </a:solidFill>
                  </a:rPr>
                  <a:t>e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836967"/>
                        </a:solidFill>
                        <a:latin typeface="Cambria Math" panose="02040503050406030204" pitchFamily="18" charset="0"/>
                      </a:rPr>
                      <m:t>𝑐h𝑜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93003E0-DDEC-645B-0509-0903654993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6825" y="5024743"/>
                <a:ext cx="484363" cy="276999"/>
              </a:xfrm>
              <a:prstGeom prst="rect">
                <a:avLst/>
              </a:prstGeom>
              <a:blipFill>
                <a:blip r:embed="rId8"/>
                <a:stretch>
                  <a:fillRect l="-28750" t="-26087" r="-15000" b="-521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1094E2F-EDA7-D8F6-55F2-8C2E5479D4EC}"/>
              </a:ext>
            </a:extLst>
          </p:cNvPr>
          <p:cNvCxnSpPr/>
          <p:nvPr/>
        </p:nvCxnSpPr>
        <p:spPr>
          <a:xfrm>
            <a:off x="7919080" y="5172983"/>
            <a:ext cx="35625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67A7198-651F-F22A-C8FB-68C3C05CF8A4}"/>
                  </a:ext>
                </a:extLst>
              </p:cNvPr>
              <p:cNvSpPr txBox="1"/>
              <p:nvPr/>
            </p:nvSpPr>
            <p:spPr>
              <a:xfrm>
                <a:off x="8367505" y="5002815"/>
                <a:ext cx="303801" cy="2989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67A7198-651F-F22A-C8FB-68C3C05CF8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7505" y="5002815"/>
                <a:ext cx="303801" cy="298928"/>
              </a:xfrm>
              <a:prstGeom prst="rect">
                <a:avLst/>
              </a:prstGeom>
              <a:blipFill>
                <a:blip r:embed="rId9"/>
                <a:stretch>
                  <a:fillRect l="-12245" r="-12245" b="-204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931B238-D54C-738C-C0B3-9CE6D4B07360}"/>
              </a:ext>
            </a:extLst>
          </p:cNvPr>
          <p:cNvCxnSpPr/>
          <p:nvPr/>
        </p:nvCxnSpPr>
        <p:spPr>
          <a:xfrm>
            <a:off x="8736863" y="5172983"/>
            <a:ext cx="35625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946EAFA-8AFF-1715-7D19-A48A0CE3FF9E}"/>
                  </a:ext>
                </a:extLst>
              </p:cNvPr>
              <p:cNvSpPr txBox="1"/>
              <p:nvPr/>
            </p:nvSpPr>
            <p:spPr>
              <a:xfrm>
                <a:off x="9449042" y="5002814"/>
                <a:ext cx="303801" cy="2989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946EAFA-8AFF-1715-7D19-A48A0CE3FF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9042" y="5002814"/>
                <a:ext cx="303801" cy="298928"/>
              </a:xfrm>
              <a:prstGeom prst="rect">
                <a:avLst/>
              </a:prstGeom>
              <a:blipFill>
                <a:blip r:embed="rId10"/>
                <a:stretch>
                  <a:fillRect l="-12000" r="-10000" b="-204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0BE36C9-5588-D88E-9E57-6A15B8FC4141}"/>
              </a:ext>
            </a:extLst>
          </p:cNvPr>
          <p:cNvCxnSpPr/>
          <p:nvPr/>
        </p:nvCxnSpPr>
        <p:spPr>
          <a:xfrm>
            <a:off x="9818400" y="5172982"/>
            <a:ext cx="35625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5A0FEDA-543E-2AB4-CE6D-50B1D0AECB32}"/>
                  </a:ext>
                </a:extLst>
              </p:cNvPr>
              <p:cNvSpPr txBox="1"/>
              <p:nvPr/>
            </p:nvSpPr>
            <p:spPr>
              <a:xfrm>
                <a:off x="9145067" y="4975898"/>
                <a:ext cx="21961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836967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5A0FEDA-543E-2AB4-CE6D-50B1D0AECB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5067" y="4975898"/>
                <a:ext cx="219611" cy="27699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ight Brace 29">
            <a:extLst>
              <a:ext uri="{FF2B5EF4-FFF2-40B4-BE49-F238E27FC236}">
                <a16:creationId xmlns:a16="http://schemas.microsoft.com/office/drawing/2014/main" id="{76078A9D-74E3-C347-57E4-D37BCD9CD7A8}"/>
              </a:ext>
            </a:extLst>
          </p:cNvPr>
          <p:cNvSpPr/>
          <p:nvPr/>
        </p:nvSpPr>
        <p:spPr>
          <a:xfrm rot="5400000">
            <a:off x="8521202" y="4324965"/>
            <a:ext cx="276999" cy="218628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FB550D3-C35C-A0CA-9FC5-C344966DBAF5}"/>
                  </a:ext>
                </a:extLst>
              </p:cNvPr>
              <p:cNvSpPr txBox="1"/>
              <p:nvPr/>
            </p:nvSpPr>
            <p:spPr>
              <a:xfrm>
                <a:off x="8265807" y="5556606"/>
                <a:ext cx="81984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836967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b="0" i="1" smtClean="0">
                          <a:solidFill>
                            <a:srgbClr val="836967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rgbClr val="836967"/>
                          </a:solidFill>
                          <a:latin typeface="Cambria Math" panose="02040503050406030204" pitchFamily="18" charset="0"/>
                        </a:rPr>
                        <m:t>𝑡𝑖𝑚𝑒𝑠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FB550D3-C35C-A0CA-9FC5-C344966DBA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5807" y="5556606"/>
                <a:ext cx="819840" cy="276999"/>
              </a:xfrm>
              <a:prstGeom prst="rect">
                <a:avLst/>
              </a:prstGeom>
              <a:blipFill>
                <a:blip r:embed="rId12"/>
                <a:stretch>
                  <a:fillRect l="-4478" r="-7463" b="-88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12">
            <a:extLst>
              <a:ext uri="{FF2B5EF4-FFF2-40B4-BE49-F238E27FC236}">
                <a16:creationId xmlns:a16="http://schemas.microsoft.com/office/drawing/2014/main" id="{0E9CBD0E-173E-EC8E-1229-A4B430DA5ED2}"/>
              </a:ext>
            </a:extLst>
          </p:cNvPr>
          <p:cNvSpPr txBox="1"/>
          <p:nvPr/>
        </p:nvSpPr>
        <p:spPr>
          <a:xfrm>
            <a:off x="7338532" y="1174715"/>
            <a:ext cx="2057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CPMG sequence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9B781B05-C377-CBDF-A3E0-0816EAD8BE7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57206" y="2091415"/>
            <a:ext cx="6934194" cy="2111258"/>
          </a:xfrm>
          <a:prstGeom prst="rect">
            <a:avLst/>
          </a:prstGeom>
        </p:spPr>
      </p:pic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53E5275-57C2-3214-43EA-60DA3438DC27}"/>
              </a:ext>
            </a:extLst>
          </p:cNvPr>
          <p:cNvCxnSpPr/>
          <p:nvPr/>
        </p:nvCxnSpPr>
        <p:spPr>
          <a:xfrm>
            <a:off x="4849091" y="938151"/>
            <a:ext cx="0" cy="506284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94563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6137F-DC2B-9CA8-7D3C-907316CFA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3.1 Coherence and Quality Factors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17E2AF-C397-828A-9542-94F5D1058C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3. Focus on Loss-DiVincenzo Qubits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B38A03-D73B-5616-4F84-BD7CE18CD852}"/>
              </a:ext>
            </a:extLst>
          </p:cNvPr>
          <p:cNvSpPr txBox="1"/>
          <p:nvPr/>
        </p:nvSpPr>
        <p:spPr>
          <a:xfrm>
            <a:off x="428812" y="940943"/>
            <a:ext cx="63119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latin typeface="Arial Nova light" panose="020B0304020202020204" pitchFamily="34" charset="0"/>
              </a:rPr>
              <a:t>Typical timescales for assessing performance 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2FB5B1-0A9D-D4F6-B3FB-FD461001F1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970" y="1654403"/>
            <a:ext cx="3182734" cy="3896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7DFE2B2-FCAD-2648-81E3-E490B5B45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970" y="2570119"/>
            <a:ext cx="3349879" cy="3758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3AE8B79-231D-2C3C-C518-AD2BD93B77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0038" y="3815025"/>
            <a:ext cx="3246913" cy="6630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0B0D108-4FEB-F338-B700-591A4961E95F}"/>
              </a:ext>
            </a:extLst>
          </p:cNvPr>
          <p:cNvSpPr txBox="1"/>
          <p:nvPr/>
        </p:nvSpPr>
        <p:spPr>
          <a:xfrm>
            <a:off x="3865848" y="2570156"/>
            <a:ext cx="42370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dirty="0">
                <a:sym typeface="Wingdings" panose="05000000000000000000" pitchFamily="2" charset="2"/>
              </a:rPr>
              <a:t>Dispersion around Z axis (phase)</a:t>
            </a:r>
          </a:p>
          <a:p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9A2C29-84DD-44AA-2C0A-D5152E7EDDA6}"/>
              </a:ext>
            </a:extLst>
          </p:cNvPr>
          <p:cNvSpPr txBox="1"/>
          <p:nvPr/>
        </p:nvSpPr>
        <p:spPr>
          <a:xfrm>
            <a:off x="3770155" y="1653238"/>
            <a:ext cx="2044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dirty="0">
                <a:sym typeface="Wingdings" panose="05000000000000000000" pitchFamily="2" charset="2"/>
              </a:rPr>
              <a:t>Flip from 1 to 0</a:t>
            </a:r>
          </a:p>
          <a:p>
            <a:endParaRPr lang="en-GB" dirty="0"/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1C18C1A1-8A30-EE72-1530-AE2110F8ECA1}"/>
              </a:ext>
            </a:extLst>
          </p:cNvPr>
          <p:cNvSpPr txBox="1"/>
          <p:nvPr/>
        </p:nvSpPr>
        <p:spPr>
          <a:xfrm>
            <a:off x="4275025" y="4930105"/>
            <a:ext cx="2536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dirty="0">
                <a:sym typeface="Wingdings" panose="05000000000000000000" pitchFamily="2" charset="2"/>
              </a:rPr>
              <a:t>How to </a:t>
            </a:r>
            <a:r>
              <a:rPr lang="fr-FR" dirty="0" err="1">
                <a:sym typeface="Wingdings" panose="05000000000000000000" pitchFamily="2" charset="2"/>
              </a:rPr>
              <a:t>Increase</a:t>
            </a:r>
            <a:r>
              <a:rPr lang="fr-FR" dirty="0">
                <a:sym typeface="Wingdings" panose="05000000000000000000" pitchFamily="2" charset="2"/>
              </a:rPr>
              <a:t> T2 ?</a:t>
            </a:r>
            <a:endParaRPr lang="en-US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345602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62636-DA2E-6780-F99E-AAABAE113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Devices &amp; Setup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098D58-3676-8BAB-80AF-DBE89CAC1A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Experiment - Devices &amp; Setup</a:t>
            </a:r>
          </a:p>
        </p:txBody>
      </p:sp>
      <p:pic>
        <p:nvPicPr>
          <p:cNvPr id="7" name="Picture 2" descr="Refer to caption">
            <a:extLst>
              <a:ext uri="{FF2B5EF4-FFF2-40B4-BE49-F238E27FC236}">
                <a16:creationId xmlns:a16="http://schemas.microsoft.com/office/drawing/2014/main" id="{895A1C61-DCB1-87CD-7AEC-F9DED4B002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37" t="-1852" r="-2015" b="-1400"/>
          <a:stretch/>
        </p:blipFill>
        <p:spPr bwMode="auto">
          <a:xfrm>
            <a:off x="1755904" y="1106906"/>
            <a:ext cx="8117403" cy="4805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0164A0D-CE4D-33D9-D166-4A1855A19837}"/>
                  </a:ext>
                </a:extLst>
              </p:cNvPr>
              <p:cNvSpPr txBox="1"/>
              <p:nvPr/>
            </p:nvSpPr>
            <p:spPr>
              <a:xfrm>
                <a:off x="9104896" y="1873918"/>
                <a:ext cx="5020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𝑆𝑖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0164A0D-CE4D-33D9-D166-4A1855A198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4896" y="1873918"/>
                <a:ext cx="502061" cy="276999"/>
              </a:xfrm>
              <a:prstGeom prst="rect">
                <a:avLst/>
              </a:prstGeom>
              <a:blipFill>
                <a:blip r:embed="rId3"/>
                <a:stretch>
                  <a:fillRect l="-12195" r="-4878" b="-152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8082CF-B691-0ECC-C46A-2704D80D47D1}"/>
                  </a:ext>
                </a:extLst>
              </p:cNvPr>
              <p:cNvSpPr txBox="1"/>
              <p:nvPr/>
            </p:nvSpPr>
            <p:spPr>
              <a:xfrm>
                <a:off x="8949148" y="2733263"/>
                <a:ext cx="3335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𝑆𝑖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8082CF-B691-0ECC-C46A-2704D80D47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9148" y="2733263"/>
                <a:ext cx="333553" cy="369332"/>
              </a:xfrm>
              <a:prstGeom prst="rect">
                <a:avLst/>
              </a:prstGeom>
              <a:blipFill>
                <a:blip r:embed="rId4"/>
                <a:stretch>
                  <a:fillRect l="-21818" r="-18182" b="-49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F6613B5-B476-6C96-F32F-7F3EDEFD8AC1}"/>
                  </a:ext>
                </a:extLst>
              </p:cNvPr>
              <p:cNvSpPr txBox="1"/>
              <p:nvPr/>
            </p:nvSpPr>
            <p:spPr>
              <a:xfrm>
                <a:off x="8949148" y="4985174"/>
                <a:ext cx="3335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𝑆𝑖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F6613B5-B476-6C96-F32F-7F3EDEFD8A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9148" y="4985174"/>
                <a:ext cx="333553" cy="369332"/>
              </a:xfrm>
              <a:prstGeom prst="rect">
                <a:avLst/>
              </a:prstGeom>
              <a:blipFill>
                <a:blip r:embed="rId5"/>
                <a:stretch>
                  <a:fillRect l="-21818" r="-18182" b="-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46FE6F2-5DE6-AE02-6BC4-CAB451606490}"/>
                  </a:ext>
                </a:extLst>
              </p:cNvPr>
              <p:cNvSpPr txBox="1"/>
              <p:nvPr/>
            </p:nvSpPr>
            <p:spPr>
              <a:xfrm>
                <a:off x="7609633" y="4493885"/>
                <a:ext cx="67678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𝑆𝑖𝐺𝑒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46FE6F2-5DE6-AE02-6BC4-CAB4516064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9633" y="4493885"/>
                <a:ext cx="676788" cy="369332"/>
              </a:xfrm>
              <a:prstGeom prst="rect">
                <a:avLst/>
              </a:prstGeom>
              <a:blipFill>
                <a:blip r:embed="rId6"/>
                <a:stretch>
                  <a:fillRect l="-9910" r="-10811" b="-49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D63117E-BFAC-1F5C-D6FF-D2326BF517C8}"/>
                  </a:ext>
                </a:extLst>
              </p:cNvPr>
              <p:cNvSpPr txBox="1"/>
              <p:nvPr/>
            </p:nvSpPr>
            <p:spPr>
              <a:xfrm>
                <a:off x="8363612" y="5381762"/>
                <a:ext cx="67678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𝑆𝑖𝐺𝑒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D63117E-BFAC-1F5C-D6FF-D2326BF517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3612" y="5381762"/>
                <a:ext cx="676788" cy="369332"/>
              </a:xfrm>
              <a:prstGeom prst="rect">
                <a:avLst/>
              </a:prstGeom>
              <a:blipFill>
                <a:blip r:embed="rId7"/>
                <a:stretch>
                  <a:fillRect l="-10811" r="-9910" b="-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ACBE655-FF71-E755-4C34-F9AFE1964CB3}"/>
                  </a:ext>
                </a:extLst>
              </p:cNvPr>
              <p:cNvSpPr txBox="1"/>
              <p:nvPr/>
            </p:nvSpPr>
            <p:spPr>
              <a:xfrm>
                <a:off x="474907" y="4769730"/>
                <a:ext cx="136095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u="sng" smtClean="0">
                          <a:latin typeface="Cambria Math" panose="02040503050406030204" pitchFamily="18" charset="0"/>
                        </a:rPr>
                        <m:t>𝑺𝒊</m:t>
                      </m:r>
                      <m:r>
                        <a:rPr lang="en-US" sz="2800" b="1" i="1" u="sng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2800" b="1" i="1" u="sng" smtClean="0">
                          <a:latin typeface="Cambria Math" panose="02040503050406030204" pitchFamily="18" charset="0"/>
                        </a:rPr>
                        <m:t>𝑺𝒊𝑮𝒆</m:t>
                      </m:r>
                    </m:oMath>
                  </m:oMathPara>
                </a14:m>
                <a:endParaRPr lang="en-GB" sz="2800" b="1" u="sng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ACBE655-FF71-E755-4C34-F9AFE1964C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907" y="4769730"/>
                <a:ext cx="1360950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ED14C1C-1160-8BDF-BE2C-93A03EEC0B26}"/>
                  </a:ext>
                </a:extLst>
              </p:cNvPr>
              <p:cNvSpPr txBox="1"/>
              <p:nvPr/>
            </p:nvSpPr>
            <p:spPr>
              <a:xfrm>
                <a:off x="474907" y="2218081"/>
                <a:ext cx="128400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u="sng" smtClean="0">
                          <a:latin typeface="Cambria Math" panose="02040503050406030204" pitchFamily="18" charset="0"/>
                        </a:rPr>
                        <m:t>𝑺𝒊</m:t>
                      </m:r>
                      <m:r>
                        <a:rPr lang="en-US" sz="2800" b="1" i="1" u="sng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1" i="1" u="sng" smtClean="0">
                          <a:latin typeface="Cambria Math" panose="02040503050406030204" pitchFamily="18" charset="0"/>
                        </a:rPr>
                        <m:t>𝑴𝑶𝑺</m:t>
                      </m:r>
                    </m:oMath>
                  </m:oMathPara>
                </a14:m>
                <a:endParaRPr lang="en-GB" sz="2800" b="1" u="sng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ED14C1C-1160-8BDF-BE2C-93A03EEC0B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907" y="2218081"/>
                <a:ext cx="1284006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4801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F2CC8-BEE9-2EA3-2B2E-66CFA100F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 FINDINGS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5C147B-8EF8-BE93-FC8D-1068CC7348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3AB9135-7597-6B57-0F28-53465F8CA1AD}"/>
              </a:ext>
            </a:extLst>
          </p:cNvPr>
          <p:cNvSpPr/>
          <p:nvPr/>
        </p:nvSpPr>
        <p:spPr>
          <a:xfrm>
            <a:off x="7594600" y="1790700"/>
            <a:ext cx="1136650" cy="234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B8C05F-C874-74FD-00ED-6C92277B60EE}"/>
              </a:ext>
            </a:extLst>
          </p:cNvPr>
          <p:cNvSpPr/>
          <p:nvPr/>
        </p:nvSpPr>
        <p:spPr>
          <a:xfrm>
            <a:off x="5480050" y="2127250"/>
            <a:ext cx="3201152" cy="177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586667F-A998-FDB6-A51A-93EE77817BC8}"/>
              </a:ext>
            </a:extLst>
          </p:cNvPr>
          <p:cNvSpPr/>
          <p:nvPr/>
        </p:nvSpPr>
        <p:spPr>
          <a:xfrm>
            <a:off x="7747000" y="2352912"/>
            <a:ext cx="1136650" cy="234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972258-7A93-7AC2-9C3D-8B4BDBAA5E55}"/>
              </a:ext>
            </a:extLst>
          </p:cNvPr>
          <p:cNvSpPr/>
          <p:nvPr/>
        </p:nvSpPr>
        <p:spPr>
          <a:xfrm>
            <a:off x="5480050" y="3178175"/>
            <a:ext cx="3201152" cy="2102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936AD8-42AA-F422-E9EA-1EC1232D804B}"/>
              </a:ext>
            </a:extLst>
          </p:cNvPr>
          <p:cNvSpPr/>
          <p:nvPr/>
        </p:nvSpPr>
        <p:spPr>
          <a:xfrm>
            <a:off x="7035800" y="3469564"/>
            <a:ext cx="1645402" cy="20676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A434BDE-2ADB-F228-C369-F39A9C4F590C}"/>
              </a:ext>
            </a:extLst>
          </p:cNvPr>
          <p:cNvSpPr/>
          <p:nvPr/>
        </p:nvSpPr>
        <p:spPr>
          <a:xfrm>
            <a:off x="5813426" y="3416300"/>
            <a:ext cx="1289050" cy="2583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3B4B011-CAD7-661D-A1AB-12BAA3B66866}"/>
              </a:ext>
            </a:extLst>
          </p:cNvPr>
          <p:cNvSpPr/>
          <p:nvPr/>
        </p:nvSpPr>
        <p:spPr>
          <a:xfrm>
            <a:off x="6144681" y="3702524"/>
            <a:ext cx="1136650" cy="234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E7479A-BED6-C1CA-B32F-EB36ACF707DB}"/>
              </a:ext>
            </a:extLst>
          </p:cNvPr>
          <p:cNvSpPr/>
          <p:nvPr/>
        </p:nvSpPr>
        <p:spPr>
          <a:xfrm>
            <a:off x="4180109" y="4757972"/>
            <a:ext cx="2872319" cy="234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2334EC-1096-EBD1-D2D8-1C3932C9A6FD}"/>
              </a:ext>
            </a:extLst>
          </p:cNvPr>
          <p:cNvSpPr/>
          <p:nvPr/>
        </p:nvSpPr>
        <p:spPr>
          <a:xfrm>
            <a:off x="5021791" y="5083411"/>
            <a:ext cx="2872319" cy="234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E0F099-523B-AB6A-7210-1C2B705BFF28}"/>
              </a:ext>
            </a:extLst>
          </p:cNvPr>
          <p:cNvSpPr/>
          <p:nvPr/>
        </p:nvSpPr>
        <p:spPr>
          <a:xfrm>
            <a:off x="4230157" y="5368925"/>
            <a:ext cx="2872319" cy="234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C9AB2B-263D-53F5-6D06-41B01FE1C0BA}"/>
              </a:ext>
            </a:extLst>
          </p:cNvPr>
          <p:cNvSpPr/>
          <p:nvPr/>
        </p:nvSpPr>
        <p:spPr>
          <a:xfrm>
            <a:off x="1493520" y="5318361"/>
            <a:ext cx="2686589" cy="320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5E54D3C-961D-B71E-4BEA-0A4663EF4A7F}"/>
              </a:ext>
            </a:extLst>
          </p:cNvPr>
          <p:cNvSpPr txBox="1"/>
          <p:nvPr/>
        </p:nvSpPr>
        <p:spPr>
          <a:xfrm>
            <a:off x="2238703" y="1411622"/>
            <a:ext cx="7543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SiMOS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exhibits an order of magnitude larger spin-valley coupling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Both material systems share the same anisotropic symmetry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sz="2800" dirty="0"/>
              <a:t>the g-factor differences are comparabl</a:t>
            </a:r>
            <a:r>
              <a:rPr lang="en-US" sz="2800" dirty="0">
                <a:latin typeface="Google Sans Text"/>
              </a:rPr>
              <a:t>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GB" sz="28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0610433-B73C-4475-C9F2-48331589672B}"/>
              </a:ext>
            </a:extLst>
          </p:cNvPr>
          <p:cNvSpPr txBox="1"/>
          <p:nvPr/>
        </p:nvSpPr>
        <p:spPr>
          <a:xfrm>
            <a:off x="1066083" y="5161854"/>
            <a:ext cx="101571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sym typeface="Wingdings" panose="05000000000000000000" pitchFamily="2" charset="2"/>
              </a:rPr>
              <a:t> </a:t>
            </a:r>
            <a:r>
              <a:rPr lang="en-GB" sz="2000" i="1" dirty="0">
                <a:sym typeface="Wingdings" panose="05000000000000000000" pitchFamily="2" charset="2"/>
              </a:rPr>
              <a:t>“</a:t>
            </a:r>
            <a:r>
              <a:rPr lang="en-GB" sz="2000" i="1" dirty="0"/>
              <a:t>optimizing </a:t>
            </a:r>
            <a:r>
              <a:rPr lang="en-GB" sz="2000" b="1" i="1" dirty="0"/>
              <a:t>spin-valley coupling </a:t>
            </a:r>
            <a:r>
              <a:rPr lang="en-GB" sz="2000" i="1" dirty="0"/>
              <a:t>to avoid or exploit this mechanism for qubit operation.”</a:t>
            </a:r>
          </a:p>
        </p:txBody>
      </p:sp>
    </p:spTree>
    <p:extLst>
      <p:ext uri="{BB962C8B-B14F-4D97-AF65-F5344CB8AC3E}">
        <p14:creationId xmlns:p14="http://schemas.microsoft.com/office/powerpoint/2010/main" val="3481813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C9B8F-38D7-0213-FDC1-88BFA3444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ym typeface="Wingdings" panose="05000000000000000000" pitchFamily="2" charset="2"/>
              </a:rPr>
              <a:t>Spin-valley mixing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17FA97-497B-7F66-6FB3-FC629B1AC5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Physics recall</a:t>
            </a:r>
            <a:endParaRPr lang="en-GB" dirty="0"/>
          </a:p>
        </p:txBody>
      </p:sp>
      <p:pic>
        <p:nvPicPr>
          <p:cNvPr id="5" name="Main graphic">
            <a:extLst>
              <a:ext uri="{FF2B5EF4-FFF2-40B4-BE49-F238E27FC236}">
                <a16:creationId xmlns:a16="http://schemas.microsoft.com/office/drawing/2014/main" id="{28C50A90-D200-C459-1E11-DD4D521E97CB}"/>
              </a:ext>
            </a:extLst>
          </p:cNvPr>
          <p:cNvPicPr/>
          <p:nvPr/>
        </p:nvPicPr>
        <p:blipFill>
          <a:blip r:embed="rId2"/>
          <a:srcRect l="5121" t="1732" r="60386" b="70278"/>
          <a:stretch/>
        </p:blipFill>
        <p:spPr>
          <a:xfrm>
            <a:off x="7063450" y="748424"/>
            <a:ext cx="4703837" cy="2997489"/>
          </a:xfrm>
          <a:prstGeom prst="rect">
            <a:avLst/>
          </a:prstGeom>
          <a:ln>
            <a:noFill/>
          </a:ln>
        </p:spPr>
      </p:pic>
      <p:grpSp>
        <p:nvGrpSpPr>
          <p:cNvPr id="56" name="Group 55">
            <a:extLst>
              <a:ext uri="{FF2B5EF4-FFF2-40B4-BE49-F238E27FC236}">
                <a16:creationId xmlns:a16="http://schemas.microsoft.com/office/drawing/2014/main" id="{FC2531C7-DB57-3C11-1EF6-B5918472791B}"/>
              </a:ext>
            </a:extLst>
          </p:cNvPr>
          <p:cNvGrpSpPr/>
          <p:nvPr/>
        </p:nvGrpSpPr>
        <p:grpSpPr>
          <a:xfrm>
            <a:off x="930276" y="1961147"/>
            <a:ext cx="5608887" cy="3567819"/>
            <a:chOff x="104149" y="3832058"/>
            <a:chExt cx="4843087" cy="2040342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0CC411A4-C4FD-BEEA-8555-233CFD04591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149" y="4393532"/>
              <a:ext cx="2622884" cy="0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7924347-54A8-DA0C-3CB6-4FB4AFBE6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149" y="5298916"/>
              <a:ext cx="2622884" cy="0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36B2AC6-465E-2478-3F2D-DF6B79707A3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149" y="5642809"/>
              <a:ext cx="2622884" cy="0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0F01042-974B-837F-3C1C-5603A955849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149" y="4049639"/>
              <a:ext cx="2622884" cy="0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AAFBDC5E-6BA6-30BD-CCAC-0AE0AEEDD17E}"/>
                </a:ext>
              </a:extLst>
            </p:cNvPr>
            <p:cNvCxnSpPr>
              <a:cxnSpLocks/>
            </p:cNvCxnSpPr>
            <p:nvPr/>
          </p:nvCxnSpPr>
          <p:spPr>
            <a:xfrm>
              <a:off x="1558090" y="5642810"/>
              <a:ext cx="1233237" cy="0"/>
            </a:xfrm>
            <a:prstGeom prst="line">
              <a:avLst/>
            </a:prstGeom>
            <a:ln w="5715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CE24BDAE-4EA7-759A-2BC4-B4A633555B46}"/>
                    </a:ext>
                  </a:extLst>
                </p:cNvPr>
                <p:cNvSpPr txBox="1"/>
                <p:nvPr/>
              </p:nvSpPr>
              <p:spPr>
                <a:xfrm>
                  <a:off x="2839453" y="5086863"/>
                  <a:ext cx="448310" cy="18746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⟩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CE24BDAE-4EA7-759A-2BC4-B4A633555B4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39453" y="5086863"/>
                  <a:ext cx="448310" cy="187460"/>
                </a:xfrm>
                <a:prstGeom prst="rect">
                  <a:avLst/>
                </a:prstGeom>
                <a:blipFill>
                  <a:blip r:embed="rId3"/>
                  <a:stretch>
                    <a:fillRect l="-21176" t="-3774" r="-28235" b="-15094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F1C1433-2BAA-3438-6F24-F01EFDC85911}"/>
                    </a:ext>
                  </a:extLst>
                </p:cNvPr>
                <p:cNvSpPr txBox="1"/>
                <p:nvPr/>
              </p:nvSpPr>
              <p:spPr>
                <a:xfrm>
                  <a:off x="2839453" y="5504310"/>
                  <a:ext cx="448310" cy="18746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↓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⟩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F1C1433-2BAA-3438-6F24-F01EFDC8591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39453" y="5504310"/>
                  <a:ext cx="448310" cy="187460"/>
                </a:xfrm>
                <a:prstGeom prst="rect">
                  <a:avLst/>
                </a:prstGeom>
                <a:blipFill>
                  <a:blip r:embed="rId4"/>
                  <a:stretch>
                    <a:fillRect l="-21176" t="-1852" r="-28235" b="-1296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E120B47-5BA7-FF1E-F6B6-976EDE45A8F1}"/>
                </a:ext>
              </a:extLst>
            </p:cNvPr>
            <p:cNvCxnSpPr>
              <a:cxnSpLocks/>
            </p:cNvCxnSpPr>
            <p:nvPr/>
          </p:nvCxnSpPr>
          <p:spPr>
            <a:xfrm>
              <a:off x="1558090" y="5301915"/>
              <a:ext cx="1233237" cy="0"/>
            </a:xfrm>
            <a:prstGeom prst="line">
              <a:avLst/>
            </a:prstGeom>
            <a:ln w="5715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3B8E514-4F7F-6D9B-94A5-96F307B98AA1}"/>
                </a:ext>
              </a:extLst>
            </p:cNvPr>
            <p:cNvCxnSpPr>
              <a:cxnSpLocks/>
            </p:cNvCxnSpPr>
            <p:nvPr/>
          </p:nvCxnSpPr>
          <p:spPr>
            <a:xfrm>
              <a:off x="1558089" y="4393532"/>
              <a:ext cx="1233237" cy="0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64DEAA9-9B47-9E9D-D7E9-EBB462CB9D88}"/>
                </a:ext>
              </a:extLst>
            </p:cNvPr>
            <p:cNvCxnSpPr>
              <a:cxnSpLocks/>
            </p:cNvCxnSpPr>
            <p:nvPr/>
          </p:nvCxnSpPr>
          <p:spPr>
            <a:xfrm>
              <a:off x="1558089" y="4052637"/>
              <a:ext cx="1233237" cy="0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2AFECB02-A670-E016-7109-CF5167B7453E}"/>
                    </a:ext>
                  </a:extLst>
                </p:cNvPr>
                <p:cNvSpPr txBox="1"/>
                <p:nvPr/>
              </p:nvSpPr>
              <p:spPr>
                <a:xfrm>
                  <a:off x="2839453" y="3904247"/>
                  <a:ext cx="452287" cy="18746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⟩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2AFECB02-A670-E016-7109-CF5167B745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39453" y="3904247"/>
                  <a:ext cx="452287" cy="187460"/>
                </a:xfrm>
                <a:prstGeom prst="rect">
                  <a:avLst/>
                </a:prstGeom>
                <a:blipFill>
                  <a:blip r:embed="rId5"/>
                  <a:stretch>
                    <a:fillRect l="-20930" t="-1852" r="-27907" b="-1296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07815EC4-94A7-DFA2-7F57-756F6F0250E9}"/>
                    </a:ext>
                  </a:extLst>
                </p:cNvPr>
                <p:cNvSpPr txBox="1"/>
                <p:nvPr/>
              </p:nvSpPr>
              <p:spPr>
                <a:xfrm>
                  <a:off x="2839453" y="4321694"/>
                  <a:ext cx="452287" cy="18746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↓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⟩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07815EC4-94A7-DFA2-7F57-756F6F0250E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39453" y="4321694"/>
                  <a:ext cx="452287" cy="187460"/>
                </a:xfrm>
                <a:prstGeom prst="rect">
                  <a:avLst/>
                </a:prstGeom>
                <a:blipFill>
                  <a:blip r:embed="rId6"/>
                  <a:stretch>
                    <a:fillRect l="-20930" t="-1852" r="-27907" b="-1296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Right Brace 17">
              <a:extLst>
                <a:ext uri="{FF2B5EF4-FFF2-40B4-BE49-F238E27FC236}">
                  <a16:creationId xmlns:a16="http://schemas.microsoft.com/office/drawing/2014/main" id="{9F0F377D-9512-BF1E-6561-88CCCEE85E55}"/>
                </a:ext>
              </a:extLst>
            </p:cNvPr>
            <p:cNvSpPr/>
            <p:nvPr/>
          </p:nvSpPr>
          <p:spPr>
            <a:xfrm>
              <a:off x="3483321" y="3832058"/>
              <a:ext cx="214444" cy="863361"/>
            </a:xfrm>
            <a:prstGeom prst="rightBrac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ight Brace 18">
              <a:extLst>
                <a:ext uri="{FF2B5EF4-FFF2-40B4-BE49-F238E27FC236}">
                  <a16:creationId xmlns:a16="http://schemas.microsoft.com/office/drawing/2014/main" id="{CB76D409-7177-46ED-7446-99C1D16B42B7}"/>
                </a:ext>
              </a:extLst>
            </p:cNvPr>
            <p:cNvSpPr/>
            <p:nvPr/>
          </p:nvSpPr>
          <p:spPr>
            <a:xfrm>
              <a:off x="3483321" y="5009039"/>
              <a:ext cx="214444" cy="863361"/>
            </a:xfrm>
            <a:prstGeom prst="rightBrace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42FB5CB1-69EC-A36D-0B49-A72CB30FC913}"/>
                </a:ext>
              </a:extLst>
            </p:cNvPr>
            <p:cNvCxnSpPr>
              <a:cxnSpLocks/>
            </p:cNvCxnSpPr>
            <p:nvPr/>
          </p:nvCxnSpPr>
          <p:spPr>
            <a:xfrm>
              <a:off x="563418" y="4434772"/>
              <a:ext cx="0" cy="1167280"/>
            </a:xfrm>
            <a:prstGeom prst="straightConnector1">
              <a:avLst/>
            </a:prstGeom>
            <a:ln w="28575">
              <a:solidFill>
                <a:srgbClr val="00B0F0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0FC56AFD-0ADC-ABE1-947A-D0CAB31CDC54}"/>
                </a:ext>
              </a:extLst>
            </p:cNvPr>
            <p:cNvCxnSpPr>
              <a:cxnSpLocks/>
            </p:cNvCxnSpPr>
            <p:nvPr/>
          </p:nvCxnSpPr>
          <p:spPr>
            <a:xfrm>
              <a:off x="906207" y="4472919"/>
              <a:ext cx="0" cy="745821"/>
            </a:xfrm>
            <a:prstGeom prst="straightConnector1">
              <a:avLst/>
            </a:prstGeom>
            <a:ln w="28575">
              <a:solidFill>
                <a:srgbClr val="C00000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DB3EAE4-1232-6ACD-007A-0ACFAEB0EBF8}"/>
                </a:ext>
              </a:extLst>
            </p:cNvPr>
            <p:cNvSpPr txBox="1"/>
            <p:nvPr/>
          </p:nvSpPr>
          <p:spPr>
            <a:xfrm>
              <a:off x="3891280" y="4079072"/>
              <a:ext cx="10559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Valley 2</a:t>
              </a:r>
              <a:endParaRPr lang="en-GB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0814B70-A502-1CB8-B704-CC63546402D5}"/>
                </a:ext>
              </a:extLst>
            </p:cNvPr>
            <p:cNvSpPr txBox="1"/>
            <p:nvPr/>
          </p:nvSpPr>
          <p:spPr>
            <a:xfrm>
              <a:off x="3876064" y="5273477"/>
              <a:ext cx="10559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Valley 1</a:t>
              </a:r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45244B45-8739-9519-891E-F382F84D8047}"/>
                    </a:ext>
                  </a:extLst>
                </p:cNvPr>
                <p:cNvSpPr txBox="1"/>
                <p:nvPr/>
              </p:nvSpPr>
              <p:spPr>
                <a:xfrm>
                  <a:off x="983682" y="4695419"/>
                  <a:ext cx="79746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oMath>
                    </m:oMathPara>
                  </a14:m>
                  <a:endParaRPr lang="en-GB" dirty="0"/>
                </a:p>
              </p:txBody>
            </p:sp>
          </mc:Choice>
          <mc:Fallback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45244B45-8739-9519-891E-F382F84D804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3682" y="4695419"/>
                  <a:ext cx="797462" cy="276999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03DB081A-C7AA-2FC2-7B50-390189D15CD2}"/>
                    </a:ext>
                  </a:extLst>
                </p:cNvPr>
                <p:cNvSpPr txBox="1"/>
                <p:nvPr/>
              </p:nvSpPr>
              <p:spPr>
                <a:xfrm>
                  <a:off x="200386" y="4784387"/>
                  <a:ext cx="390860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oMath>
                    </m:oMathPara>
                  </a14:m>
                  <a:endParaRPr lang="en-GB" dirty="0"/>
                </a:p>
              </p:txBody>
            </p:sp>
          </mc:Choice>
          <mc:Fallback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03DB081A-C7AA-2FC2-7B50-390189D15CD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0386" y="4784387"/>
                  <a:ext cx="390860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DFD6049F-2112-3A6A-10B3-24FF397F7946}"/>
                </a:ext>
              </a:extLst>
            </p:cNvPr>
            <p:cNvCxnSpPr>
              <a:cxnSpLocks/>
            </p:cNvCxnSpPr>
            <p:nvPr/>
          </p:nvCxnSpPr>
          <p:spPr>
            <a:xfrm>
              <a:off x="1737184" y="5337668"/>
              <a:ext cx="0" cy="278947"/>
            </a:xfrm>
            <a:prstGeom prst="straightConnector1">
              <a:avLst/>
            </a:prstGeom>
            <a:ln w="28575">
              <a:solidFill>
                <a:schemeClr val="accent2">
                  <a:lumMod val="75000"/>
                </a:schemeClr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2400DB4F-3CC1-740C-50B9-3A888342676A}"/>
                    </a:ext>
                  </a:extLst>
                </p:cNvPr>
                <p:cNvSpPr txBox="1"/>
                <p:nvPr/>
              </p:nvSpPr>
              <p:spPr>
                <a:xfrm>
                  <a:off x="1773607" y="5353067"/>
                  <a:ext cx="329769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oMath>
                    </m:oMathPara>
                  </a14:m>
                  <a:endParaRPr lang="en-GB" dirty="0"/>
                </a:p>
              </p:txBody>
            </p:sp>
          </mc:Choice>
          <mc:Fallback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2400DB4F-3CC1-740C-50B9-3A888342676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73607" y="5353067"/>
                  <a:ext cx="329769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5F81CF90-31FA-162E-9479-D276A98E1440}"/>
                </a:ext>
              </a:extLst>
            </p:cNvPr>
            <p:cNvCxnSpPr>
              <a:cxnSpLocks/>
            </p:cNvCxnSpPr>
            <p:nvPr/>
          </p:nvCxnSpPr>
          <p:spPr>
            <a:xfrm>
              <a:off x="1737184" y="4080278"/>
              <a:ext cx="0" cy="278947"/>
            </a:xfrm>
            <a:prstGeom prst="straightConnector1">
              <a:avLst/>
            </a:prstGeom>
            <a:ln w="28575">
              <a:solidFill>
                <a:schemeClr val="accent2">
                  <a:lumMod val="75000"/>
                </a:schemeClr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CE67ABA8-F659-8B38-022D-DB768C5F79D8}"/>
                    </a:ext>
                  </a:extLst>
                </p:cNvPr>
                <p:cNvSpPr txBox="1"/>
                <p:nvPr/>
              </p:nvSpPr>
              <p:spPr>
                <a:xfrm>
                  <a:off x="1773607" y="4095677"/>
                  <a:ext cx="329769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oMath>
                    </m:oMathPara>
                  </a14:m>
                  <a:endParaRPr lang="en-GB" dirty="0"/>
                </a:p>
              </p:txBody>
            </p:sp>
          </mc:Choice>
          <mc:Fallback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CE67ABA8-F659-8B38-022D-DB768C5F79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73607" y="4095677"/>
                  <a:ext cx="329769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116D52A-FE71-AF80-C8F1-856E2C35D6EA}"/>
                  </a:ext>
                </a:extLst>
              </p:cNvPr>
              <p:cNvSpPr txBox="1"/>
              <p:nvPr/>
            </p:nvSpPr>
            <p:spPr>
              <a:xfrm>
                <a:off x="7737353" y="4755429"/>
                <a:ext cx="4010436" cy="6109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𝐻𝑆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=±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+4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latin typeface="Cambria Math" panose="02040503050406030204" pitchFamily="18" charset="0"/>
                                        </a:rPr>
                                        <m:t>Δ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𝑠𝑣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116D52A-FE71-AF80-C8F1-856E2C35D6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7353" y="4755429"/>
                <a:ext cx="4010436" cy="61093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>
            <a:extLst>
              <a:ext uri="{FF2B5EF4-FFF2-40B4-BE49-F238E27FC236}">
                <a16:creationId xmlns:a16="http://schemas.microsoft.com/office/drawing/2014/main" id="{7E6C93BC-4C24-2E23-ED5A-CF83F767041B}"/>
              </a:ext>
            </a:extLst>
          </p:cNvPr>
          <p:cNvSpPr/>
          <p:nvPr/>
        </p:nvSpPr>
        <p:spPr>
          <a:xfrm>
            <a:off x="9480884" y="2000022"/>
            <a:ext cx="523374" cy="508562"/>
          </a:xfrm>
          <a:prstGeom prst="ellipse">
            <a:avLst/>
          </a:prstGeom>
          <a:solidFill>
            <a:srgbClr val="FF0000">
              <a:alpha val="2117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91FF1FB-047B-A356-B5F8-50242D9FC460}"/>
              </a:ext>
            </a:extLst>
          </p:cNvPr>
          <p:cNvSpPr/>
          <p:nvPr/>
        </p:nvSpPr>
        <p:spPr>
          <a:xfrm>
            <a:off x="7533147" y="4183467"/>
            <a:ext cx="425116" cy="399404"/>
          </a:xfrm>
          <a:prstGeom prst="ellipse">
            <a:avLst/>
          </a:prstGeom>
          <a:solidFill>
            <a:srgbClr val="FF0000">
              <a:alpha val="2117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EFB395-8A4D-8E33-B475-440E84CFD47C}"/>
              </a:ext>
            </a:extLst>
          </p:cNvPr>
          <p:cNvSpPr txBox="1"/>
          <p:nvPr/>
        </p:nvSpPr>
        <p:spPr>
          <a:xfrm>
            <a:off x="7958263" y="4197571"/>
            <a:ext cx="1337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“Hot spot”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6A382BB-FD8E-56BB-D4BB-0EB75DB032FB}"/>
                  </a:ext>
                </a:extLst>
              </p:cNvPr>
              <p:cNvSpPr txBox="1"/>
              <p:nvPr/>
            </p:nvSpPr>
            <p:spPr>
              <a:xfrm>
                <a:off x="8248652" y="5468551"/>
                <a:ext cx="327551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𝑠𝑣</m:t>
                        </m:r>
                      </m:sub>
                    </m:sSub>
                  </m:oMath>
                </a14:m>
                <a:r>
                  <a:rPr lang="en-GB" dirty="0"/>
                  <a:t> : Spin-valley coupling term</a:t>
                </a: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6A382BB-FD8E-56BB-D4BB-0EB75DB032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8652" y="5468551"/>
                <a:ext cx="3275512" cy="369332"/>
              </a:xfrm>
              <a:prstGeom prst="rect">
                <a:avLst/>
              </a:prstGeom>
              <a:blipFill>
                <a:blip r:embed="rId12"/>
                <a:stretch>
                  <a:fillRect t="-6557" b="-262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41F1F16C-B687-1028-2240-3EC551B58F12}"/>
              </a:ext>
            </a:extLst>
          </p:cNvPr>
          <p:cNvSpPr txBox="1"/>
          <p:nvPr/>
        </p:nvSpPr>
        <p:spPr>
          <a:xfrm>
            <a:off x="9482380" y="3703219"/>
            <a:ext cx="1048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B-field</a:t>
            </a:r>
            <a:endParaRPr lang="en-GB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1568DF0-AA66-F5A5-A37B-BC3E29464490}"/>
              </a:ext>
            </a:extLst>
          </p:cNvPr>
          <p:cNvSpPr txBox="1"/>
          <p:nvPr/>
        </p:nvSpPr>
        <p:spPr>
          <a:xfrm>
            <a:off x="6144681" y="1534151"/>
            <a:ext cx="1048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Energy</a:t>
            </a:r>
            <a:endParaRPr lang="en-GB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EB3DAE5-EDF4-854E-66F6-5DCFE24E9C17}"/>
              </a:ext>
            </a:extLst>
          </p:cNvPr>
          <p:cNvSpPr/>
          <p:nvPr/>
        </p:nvSpPr>
        <p:spPr>
          <a:xfrm>
            <a:off x="317795" y="1143446"/>
            <a:ext cx="6331676" cy="5139183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7047086-2230-4766-C665-37B81918F647}"/>
              </a:ext>
            </a:extLst>
          </p:cNvPr>
          <p:cNvSpPr txBox="1"/>
          <p:nvPr/>
        </p:nvSpPr>
        <p:spPr>
          <a:xfrm>
            <a:off x="1687806" y="890704"/>
            <a:ext cx="9263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lang="en-US" dirty="0"/>
              <a:t>1 </a:t>
            </a:r>
            <a:r>
              <a:rPr lang="en-US" dirty="0" err="1"/>
              <a:t>Qdot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0691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7189F5-F3CD-092E-7E4F-2C2B7370CE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en-GB"/>
          </a:p>
        </p:txBody>
      </p:sp>
      <p:pic>
        <p:nvPicPr>
          <p:cNvPr id="5" name="Picture 2" descr="Refer to caption">
            <a:extLst>
              <a:ext uri="{FF2B5EF4-FFF2-40B4-BE49-F238E27FC236}">
                <a16:creationId xmlns:a16="http://schemas.microsoft.com/office/drawing/2014/main" id="{09A2AEA6-7004-C82D-630C-F436090F1D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37" t="-1852" r="-2015" b="-1400"/>
          <a:stretch/>
        </p:blipFill>
        <p:spPr bwMode="auto">
          <a:xfrm>
            <a:off x="273947" y="358045"/>
            <a:ext cx="3501896" cy="2073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A25CFB-D3B5-6DA3-4F6A-F0249AAF38C5}"/>
              </a:ext>
            </a:extLst>
          </p:cNvPr>
          <p:cNvSpPr txBox="1"/>
          <p:nvPr/>
        </p:nvSpPr>
        <p:spPr>
          <a:xfrm>
            <a:off x="4382815" y="1907627"/>
            <a:ext cx="680839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Use a 2Qdot to encode a S-T0 Qubit in the Valley ground state</a:t>
            </a:r>
          </a:p>
          <a:p>
            <a:endParaRPr lang="en-US" sz="3200" dirty="0"/>
          </a:p>
          <a:p>
            <a:r>
              <a:rPr lang="en-US" sz="3200" dirty="0">
                <a:sym typeface="Wingdings" panose="05000000000000000000" pitchFamily="2" charset="2"/>
              </a:rPr>
              <a:t> The logical qubit state only use the valley ground state, but there is coupling with the exited valley state that changes Qubit properties.</a:t>
            </a:r>
            <a:endParaRPr lang="en-GB" sz="3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5EDC3BC-F20A-3627-1268-334C25BDF421}"/>
                  </a:ext>
                </a:extLst>
              </p:cNvPr>
              <p:cNvSpPr txBox="1"/>
              <p:nvPr/>
            </p:nvSpPr>
            <p:spPr>
              <a:xfrm>
                <a:off x="525564" y="2758532"/>
                <a:ext cx="363653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:r>
                  <a:rPr lang="en-US" dirty="0"/>
                  <a:t>Each </a:t>
                </a:r>
                <a:r>
                  <a:rPr lang="en-US" dirty="0" err="1"/>
                  <a:t>Qdot</a:t>
                </a:r>
                <a:r>
                  <a:rPr lang="en-US" dirty="0"/>
                  <a:t> has his own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5EDC3BC-F20A-3627-1268-334C25BDF4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564" y="2758532"/>
                <a:ext cx="3636531" cy="369332"/>
              </a:xfrm>
              <a:prstGeom prst="rect">
                <a:avLst/>
              </a:prstGeom>
              <a:blipFill>
                <a:blip r:embed="rId3"/>
                <a:stretch>
                  <a:fillRect l="-1340" t="-8333" b="-28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246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B4CDD-6641-C1AF-EE05-A2F95350E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967" y="225426"/>
            <a:ext cx="5081606" cy="44704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The Singlet-Triplet Qubit (2 QD)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A48440-2532-6206-612B-9407AD7E85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Physics recall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20516C-BF41-C882-3A10-5C67756F6CAE}"/>
              </a:ext>
            </a:extLst>
          </p:cNvPr>
          <p:cNvSpPr txBox="1"/>
          <p:nvPr/>
        </p:nvSpPr>
        <p:spPr>
          <a:xfrm>
            <a:off x="401137" y="1107498"/>
            <a:ext cx="6236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 Nova light" panose="020F0502020204030204" pitchFamily="34" charset="0"/>
              </a:rPr>
              <a:t>Encoded in the subspace with zero total magnetic projection:</a:t>
            </a:r>
            <a:endParaRPr lang="en-GB" dirty="0">
              <a:latin typeface="Arial Nova light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8C778B9-810D-FD66-94F3-BB7B7579E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27" y="1392359"/>
            <a:ext cx="3498594" cy="266612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0D33472B-3FCF-C252-D549-2E6182B576DC}"/>
              </a:ext>
            </a:extLst>
          </p:cNvPr>
          <p:cNvSpPr/>
          <p:nvPr/>
        </p:nvSpPr>
        <p:spPr>
          <a:xfrm>
            <a:off x="57603" y="1517227"/>
            <a:ext cx="4136854" cy="2598030"/>
          </a:xfrm>
          <a:prstGeom prst="ellipse">
            <a:avLst/>
          </a:prstGeom>
          <a:noFill/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0517B1-0C5C-28DF-8868-2F8829F9193A}"/>
              </a:ext>
            </a:extLst>
          </p:cNvPr>
          <p:cNvSpPr txBox="1"/>
          <p:nvPr/>
        </p:nvSpPr>
        <p:spPr>
          <a:xfrm>
            <a:off x="4787900" y="3132029"/>
            <a:ext cx="69151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Arial Nova light" panose="020B0304020202020204" pitchFamily="34" charset="0"/>
              </a:rPr>
              <a:t>The system dynamics are described by the effective Hamiltonian </a:t>
            </a:r>
          </a:p>
          <a:p>
            <a:r>
              <a:rPr lang="en-GB" dirty="0">
                <a:latin typeface="Arial Nova light" panose="020B0304020202020204" pitchFamily="34" charset="0"/>
              </a:rPr>
              <a:t>in the {|S⟩ , |T0⟩} basis: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A6A366B-78AC-2222-80A9-7D3D89865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1516" y="3600950"/>
            <a:ext cx="4185959" cy="101704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FDB49F6-85BC-C1CD-BD24-ED477AB22C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6046" y="1775579"/>
            <a:ext cx="1183716" cy="41665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8123999-8588-E56B-A0B1-89CAD523FA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9273" y="2284075"/>
            <a:ext cx="1271239" cy="41665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396A6D7-4CF3-D42D-5ABB-873797C9FC4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4746"/>
          <a:stretch/>
        </p:blipFill>
        <p:spPr>
          <a:xfrm>
            <a:off x="8260492" y="5180164"/>
            <a:ext cx="3337516" cy="3624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F2AF03-BCA0-2078-D71B-6E58E38CD0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8183" y="1709706"/>
            <a:ext cx="2599368" cy="11005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258A848-98F9-184F-7069-0BBA5EDC3983}"/>
              </a:ext>
            </a:extLst>
          </p:cNvPr>
          <p:cNvSpPr txBox="1"/>
          <p:nvPr/>
        </p:nvSpPr>
        <p:spPr>
          <a:xfrm>
            <a:off x="1213430" y="4634225"/>
            <a:ext cx="51313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Driven with a magnetic field gradient (Z rotations and electric field (X Rotations)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D2B0F69-5155-2C94-8BB4-C571E447CB37}"/>
                  </a:ext>
                </a:extLst>
              </p:cNvPr>
              <p:cNvSpPr txBox="1"/>
              <p:nvPr/>
            </p:nvSpPr>
            <p:spPr>
              <a:xfrm>
                <a:off x="2378257" y="1734953"/>
                <a:ext cx="1021078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200" i="1" dirty="0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dirty="0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1200" b="0" i="1" dirty="0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sz="1200" b="0" i="1" dirty="0" smtClean="0">
                          <a:latin typeface="Cambria Math" panose="02040503050406030204" pitchFamily="18" charset="0"/>
                        </a:rPr>
                        <m:t>=+1</m:t>
                      </m:r>
                    </m:oMath>
                  </m:oMathPara>
                </a14:m>
                <a:endParaRPr lang="en-GB" sz="1200" i="1" dirty="0">
                  <a:latin typeface="Arial Nova light" panose="020B03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D2B0F69-5155-2C94-8BB4-C571E447CB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8257" y="1734953"/>
                <a:ext cx="1021078" cy="184666"/>
              </a:xfrm>
              <a:prstGeom prst="rect">
                <a:avLst/>
              </a:prstGeom>
              <a:blipFill>
                <a:blip r:embed="rId9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AC26144-DA6C-8D7F-A36A-D4BE5514B877}"/>
                  </a:ext>
                </a:extLst>
              </p:cNvPr>
              <p:cNvSpPr txBox="1"/>
              <p:nvPr/>
            </p:nvSpPr>
            <p:spPr>
              <a:xfrm>
                <a:off x="2641967" y="2547179"/>
                <a:ext cx="1021078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200" i="1" dirty="0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dirty="0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1200" b="0" i="1" dirty="0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sz="1200" b="0" i="1" dirty="0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1200" i="1" dirty="0">
                  <a:latin typeface="Arial Nova light" panose="020B03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AC26144-DA6C-8D7F-A36A-D4BE5514B8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1967" y="2547179"/>
                <a:ext cx="1021078" cy="184666"/>
              </a:xfrm>
              <a:prstGeom prst="rect">
                <a:avLst/>
              </a:prstGeom>
              <a:blipFill>
                <a:blip r:embed="rId10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12A08CA-AA85-30AB-3B7B-5ABBBCDA3FE2}"/>
                  </a:ext>
                </a:extLst>
              </p:cNvPr>
              <p:cNvSpPr txBox="1"/>
              <p:nvPr/>
            </p:nvSpPr>
            <p:spPr>
              <a:xfrm>
                <a:off x="2758051" y="2968702"/>
                <a:ext cx="1021078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200" i="1" dirty="0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dirty="0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1200" b="0" i="1" dirty="0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sz="1200" b="0" i="1" dirty="0" smtClean="0"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GB" sz="1200" i="1" dirty="0">
                  <a:latin typeface="Arial Nova light" panose="020B03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12A08CA-AA85-30AB-3B7B-5ABBBCDA3F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051" y="2968702"/>
                <a:ext cx="1021078" cy="184666"/>
              </a:xfrm>
              <a:prstGeom prst="rect">
                <a:avLst/>
              </a:prstGeom>
              <a:blipFill>
                <a:blip r:embed="rId11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E1A87571-5471-E3EA-81C2-77751EF1B863}"/>
                  </a:ext>
                </a:extLst>
              </p14:cNvPr>
              <p14:cNvContentPartPr/>
              <p14:nvPr/>
            </p14:nvContentPartPr>
            <p14:xfrm>
              <a:off x="8375611" y="1205750"/>
              <a:ext cx="3241800" cy="542160"/>
            </p14:xfrm>
          </p:contentPart>
        </mc:Choice>
        <mc:Fallback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E1A87571-5471-E3EA-81C2-77751EF1B863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366610" y="1196750"/>
                <a:ext cx="3259442" cy="55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5" name="Encre 14">
                <a:extLst>
                  <a:ext uri="{FF2B5EF4-FFF2-40B4-BE49-F238E27FC236}">
                    <a16:creationId xmlns:a16="http://schemas.microsoft.com/office/drawing/2014/main" id="{861B4E82-9257-3BC8-A484-3303DA1308E0}"/>
                  </a:ext>
                </a:extLst>
              </p14:cNvPr>
              <p14:cNvContentPartPr/>
              <p14:nvPr/>
            </p14:nvContentPartPr>
            <p14:xfrm>
              <a:off x="9134131" y="1418870"/>
              <a:ext cx="29880" cy="47880"/>
            </p14:xfrm>
          </p:contentPart>
        </mc:Choice>
        <mc:Fallback>
          <p:pic>
            <p:nvPicPr>
              <p:cNvPr id="15" name="Encre 14">
                <a:extLst>
                  <a:ext uri="{FF2B5EF4-FFF2-40B4-BE49-F238E27FC236}">
                    <a16:creationId xmlns:a16="http://schemas.microsoft.com/office/drawing/2014/main" id="{861B4E82-9257-3BC8-A484-3303DA1308E0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125131" y="1409870"/>
                <a:ext cx="47520" cy="6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8" name="Encre 17">
                <a:extLst>
                  <a:ext uri="{FF2B5EF4-FFF2-40B4-BE49-F238E27FC236}">
                    <a16:creationId xmlns:a16="http://schemas.microsoft.com/office/drawing/2014/main" id="{2D795B50-5776-F6C8-912A-AE3655545EF8}"/>
                  </a:ext>
                </a:extLst>
              </p14:cNvPr>
              <p14:cNvContentPartPr/>
              <p14:nvPr/>
            </p14:nvContentPartPr>
            <p14:xfrm>
              <a:off x="10597891" y="1418150"/>
              <a:ext cx="57600" cy="75600"/>
            </p14:xfrm>
          </p:contentPart>
        </mc:Choice>
        <mc:Fallback>
          <p:pic>
            <p:nvPicPr>
              <p:cNvPr id="18" name="Encre 17">
                <a:extLst>
                  <a:ext uri="{FF2B5EF4-FFF2-40B4-BE49-F238E27FC236}">
                    <a16:creationId xmlns:a16="http://schemas.microsoft.com/office/drawing/2014/main" id="{2D795B50-5776-F6C8-912A-AE3655545EF8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0588891" y="1409107"/>
                <a:ext cx="75240" cy="9332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5EA521B5-9272-5647-9756-3262E878708E}"/>
                  </a:ext>
                </a:extLst>
              </p14:cNvPr>
              <p14:cNvContentPartPr/>
              <p14:nvPr/>
            </p14:nvContentPartPr>
            <p14:xfrm>
              <a:off x="9118291" y="1393310"/>
              <a:ext cx="112320" cy="55800"/>
            </p14:xfrm>
          </p:contentPart>
        </mc:Choice>
        <mc:Fallback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5EA521B5-9272-5647-9756-3262E878708E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109291" y="1384310"/>
                <a:ext cx="129960" cy="7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31" name="Encre 30">
                <a:extLst>
                  <a:ext uri="{FF2B5EF4-FFF2-40B4-BE49-F238E27FC236}">
                    <a16:creationId xmlns:a16="http://schemas.microsoft.com/office/drawing/2014/main" id="{3815785F-3742-44A7-BA54-E10BDEC41DA5}"/>
                  </a:ext>
                </a:extLst>
              </p14:cNvPr>
              <p14:cNvContentPartPr/>
              <p14:nvPr/>
            </p14:nvContentPartPr>
            <p14:xfrm>
              <a:off x="8985451" y="1955879"/>
              <a:ext cx="156960" cy="233640"/>
            </p14:xfrm>
          </p:contentPart>
        </mc:Choice>
        <mc:Fallback>
          <p:pic>
            <p:nvPicPr>
              <p:cNvPr id="31" name="Encre 30">
                <a:extLst>
                  <a:ext uri="{FF2B5EF4-FFF2-40B4-BE49-F238E27FC236}">
                    <a16:creationId xmlns:a16="http://schemas.microsoft.com/office/drawing/2014/main" id="{3815785F-3742-44A7-BA54-E10BDEC41DA5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8976451" y="1946879"/>
                <a:ext cx="174600" cy="25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32" name="Encre 31">
                <a:extLst>
                  <a:ext uri="{FF2B5EF4-FFF2-40B4-BE49-F238E27FC236}">
                    <a16:creationId xmlns:a16="http://schemas.microsoft.com/office/drawing/2014/main" id="{DB4BA0F3-2F46-2AD0-D017-EA7E7015A521}"/>
                  </a:ext>
                </a:extLst>
              </p14:cNvPr>
              <p14:cNvContentPartPr/>
              <p14:nvPr/>
            </p14:nvContentPartPr>
            <p14:xfrm>
              <a:off x="10597531" y="2016359"/>
              <a:ext cx="147240" cy="184320"/>
            </p14:xfrm>
          </p:contentPart>
        </mc:Choice>
        <mc:Fallback>
          <p:pic>
            <p:nvPicPr>
              <p:cNvPr id="32" name="Encre 31">
                <a:extLst>
                  <a:ext uri="{FF2B5EF4-FFF2-40B4-BE49-F238E27FC236}">
                    <a16:creationId xmlns:a16="http://schemas.microsoft.com/office/drawing/2014/main" id="{DB4BA0F3-2F46-2AD0-D017-EA7E7015A521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0588553" y="2007377"/>
                <a:ext cx="164837" cy="20192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">
            <p14:nvContentPartPr>
              <p14:cNvPr id="46" name="Encre 45">
                <a:extLst>
                  <a:ext uri="{FF2B5EF4-FFF2-40B4-BE49-F238E27FC236}">
                    <a16:creationId xmlns:a16="http://schemas.microsoft.com/office/drawing/2014/main" id="{A8AD05DE-1F52-B1A2-A558-A249AD43926F}"/>
                  </a:ext>
                </a:extLst>
              </p14:cNvPr>
              <p14:cNvContentPartPr/>
              <p14:nvPr/>
            </p14:nvContentPartPr>
            <p14:xfrm>
              <a:off x="9130531" y="1273319"/>
              <a:ext cx="194040" cy="288720"/>
            </p14:xfrm>
          </p:contentPart>
        </mc:Choice>
        <mc:Fallback>
          <p:pic>
            <p:nvPicPr>
              <p:cNvPr id="46" name="Encre 45">
                <a:extLst>
                  <a:ext uri="{FF2B5EF4-FFF2-40B4-BE49-F238E27FC236}">
                    <a16:creationId xmlns:a16="http://schemas.microsoft.com/office/drawing/2014/main" id="{A8AD05DE-1F52-B1A2-A558-A249AD43926F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9121531" y="1264319"/>
                <a:ext cx="211680" cy="30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">
            <p14:nvContentPartPr>
              <p14:cNvPr id="47" name="Encre 46">
                <a:extLst>
                  <a:ext uri="{FF2B5EF4-FFF2-40B4-BE49-F238E27FC236}">
                    <a16:creationId xmlns:a16="http://schemas.microsoft.com/office/drawing/2014/main" id="{B850C2FC-73E4-D51F-A615-A65717E7DB38}"/>
                  </a:ext>
                </a:extLst>
              </p14:cNvPr>
              <p14:cNvContentPartPr/>
              <p14:nvPr/>
            </p14:nvContentPartPr>
            <p14:xfrm>
              <a:off x="10545331" y="1307159"/>
              <a:ext cx="166320" cy="230040"/>
            </p14:xfrm>
          </p:contentPart>
        </mc:Choice>
        <mc:Fallback>
          <p:pic>
            <p:nvPicPr>
              <p:cNvPr id="47" name="Encre 46">
                <a:extLst>
                  <a:ext uri="{FF2B5EF4-FFF2-40B4-BE49-F238E27FC236}">
                    <a16:creationId xmlns:a16="http://schemas.microsoft.com/office/drawing/2014/main" id="{B850C2FC-73E4-D51F-A615-A65717E7DB38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0536311" y="1298159"/>
                <a:ext cx="183998" cy="247680"/>
              </a:xfrm>
              <a:prstGeom prst="rect">
                <a:avLst/>
              </a:prstGeom>
            </p:spPr>
          </p:pic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625089CF-B0CC-E151-1E43-C249D3DEF53A}"/>
              </a:ext>
            </a:extLst>
          </p:cNvPr>
          <p:cNvSpPr txBox="1"/>
          <p:nvPr/>
        </p:nvSpPr>
        <p:spPr>
          <a:xfrm>
            <a:off x="66511" y="5773452"/>
            <a:ext cx="33375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i="1" u="sng" dirty="0"/>
              <a:t>Semiconductor Spin Qubits Rev. Mod. Phys. 95, 025003 (2023)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24E12337-3A05-8DA7-6840-6D0893762CE3}"/>
                  </a:ext>
                </a:extLst>
              </p:cNvPr>
              <p:cNvSpPr txBox="1"/>
              <p:nvPr/>
            </p:nvSpPr>
            <p:spPr>
              <a:xfrm>
                <a:off x="7609736" y="5273842"/>
                <a:ext cx="65075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en-US" b="0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z</m:t>
                          </m:r>
                        </m:sub>
                      </m:sSub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24E12337-3A05-8DA7-6840-6D0893762C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9736" y="5273842"/>
                <a:ext cx="650756" cy="276999"/>
              </a:xfrm>
              <a:prstGeom prst="rect">
                <a:avLst/>
              </a:prstGeom>
              <a:blipFill>
                <a:blip r:embed="rId28"/>
                <a:stretch>
                  <a:fillRect l="-8411" r="-3738" b="-108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5810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62636-DA2E-6780-F99E-AAABAE113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The Singlet-Triplet Qubit (2 QD)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098D58-3676-8BAB-80AF-DBE89CAC1A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Experiment - Devices &amp; Setup</a:t>
            </a:r>
          </a:p>
        </p:txBody>
      </p:sp>
      <p:pic>
        <p:nvPicPr>
          <p:cNvPr id="4098" name="Picture 2" descr="Refer to caption">
            <a:extLst>
              <a:ext uri="{FF2B5EF4-FFF2-40B4-BE49-F238E27FC236}">
                <a16:creationId xmlns:a16="http://schemas.microsoft.com/office/drawing/2014/main" id="{9F7B926F-3D60-C025-3BA1-A4EB060CE9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2" b="47481"/>
          <a:stretch/>
        </p:blipFill>
        <p:spPr bwMode="auto">
          <a:xfrm>
            <a:off x="1240544" y="1826590"/>
            <a:ext cx="8886072" cy="2999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237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C9B8F-38D7-0213-FDC1-88BFA3444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800" dirty="0"/>
              <a:t>Free induction decay measurements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17FA97-497B-7F66-6FB3-FC629B1AC5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Measurements</a:t>
            </a:r>
            <a:endParaRPr lang="en-GB" dirty="0"/>
          </a:p>
        </p:txBody>
      </p:sp>
      <p:pic>
        <p:nvPicPr>
          <p:cNvPr id="4" name="Picture 2" descr="Refer to caption">
            <a:extLst>
              <a:ext uri="{FF2B5EF4-FFF2-40B4-BE49-F238E27FC236}">
                <a16:creationId xmlns:a16="http://schemas.microsoft.com/office/drawing/2014/main" id="{BE4C2A52-2F9E-4B9D-17CC-8B23656F50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1" t="51261" r="621" b="-1878"/>
          <a:stretch/>
        </p:blipFill>
        <p:spPr bwMode="auto">
          <a:xfrm>
            <a:off x="733096" y="2459066"/>
            <a:ext cx="10452845" cy="3841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7C59E68-D96A-AB1A-FC23-5108C5CE9721}"/>
              </a:ext>
            </a:extLst>
          </p:cNvPr>
          <p:cNvSpPr txBox="1"/>
          <p:nvPr/>
        </p:nvSpPr>
        <p:spPr>
          <a:xfrm>
            <a:off x="2136229" y="993229"/>
            <a:ext cx="80425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Initialize the system in the (4,0) singlet ground state S(4,0).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Pulse rapidly to the separated (3,1) charge state where exchange coupling J = 0.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Allow the state to freely evolve.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Return to (4,0) and perform single-shot readout via Pauli spin blockade.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33447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755</Words>
  <Application>Microsoft Office PowerPoint</Application>
  <PresentationFormat>Widescreen</PresentationFormat>
  <Paragraphs>126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Aptos</vt:lpstr>
      <vt:lpstr>Aptos Display</vt:lpstr>
      <vt:lpstr>Arial</vt:lpstr>
      <vt:lpstr>Arial Nova Light</vt:lpstr>
      <vt:lpstr>Arial Rounded MT Bold</vt:lpstr>
      <vt:lpstr>Cambria Math</vt:lpstr>
      <vt:lpstr>Google Sans Text</vt:lpstr>
      <vt:lpstr>Wingdings</vt:lpstr>
      <vt:lpstr>Office Theme</vt:lpstr>
      <vt:lpstr>PowerPoint Presentation</vt:lpstr>
      <vt:lpstr>Context / motivations</vt:lpstr>
      <vt:lpstr>Devices &amp; Setup</vt:lpstr>
      <vt:lpstr>KEY FINDINGS</vt:lpstr>
      <vt:lpstr>Spin-valley mixing</vt:lpstr>
      <vt:lpstr>PowerPoint Presentation</vt:lpstr>
      <vt:lpstr>The Singlet-Triplet Qubit (2 QD)</vt:lpstr>
      <vt:lpstr>The Singlet-Triplet Qubit (2 QD)</vt:lpstr>
      <vt:lpstr>Free induction decay measurements</vt:lpstr>
      <vt:lpstr>SiMOS ST rotation frequency</vt:lpstr>
      <vt:lpstr>Si/SiGe ST rotation frequency</vt:lpstr>
      <vt:lpstr>Angular dependence of Delta-g  and S-V coupling</vt:lpstr>
      <vt:lpstr>Angular dependence of Delta-g  and S-V coupling</vt:lpstr>
      <vt:lpstr>Peaks and anticrossing shapes in B→f_rot (B(θ, ϕ)) plots</vt:lpstr>
      <vt:lpstr>Peaks and anticrossing shapes in B→f_rot (B(θ, ϕ)) plots</vt:lpstr>
      <vt:lpstr>CONCLUSION</vt:lpstr>
      <vt:lpstr>PowerPoint Presentation</vt:lpstr>
      <vt:lpstr>4.2 Pauli Spin Blockade (PSB)</vt:lpstr>
      <vt:lpstr>3.2 Spin Coherent Control Mechanisms</vt:lpstr>
      <vt:lpstr>3.1 Coherence and Quality Factors</vt:lpstr>
      <vt:lpstr>3.1 Coherence and Quality Factors</vt:lpstr>
    </vt:vector>
  </TitlesOfParts>
  <Company>University of Basel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Luc Pachot</dc:creator>
  <cp:lastModifiedBy>Luc Pachot</cp:lastModifiedBy>
  <cp:revision>33</cp:revision>
  <dcterms:created xsi:type="dcterms:W3CDTF">2026-05-20T14:09:00Z</dcterms:created>
  <dcterms:modified xsi:type="dcterms:W3CDTF">2026-07-30T08:43:39Z</dcterms:modified>
</cp:coreProperties>
</file>