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image24.jpg" ContentType="image/jpeg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344" r:id="rId3"/>
    <p:sldId id="312" r:id="rId4"/>
    <p:sldId id="345" r:id="rId5"/>
    <p:sldId id="351" r:id="rId6"/>
    <p:sldId id="352" r:id="rId7"/>
    <p:sldId id="353" r:id="rId8"/>
    <p:sldId id="354" r:id="rId9"/>
    <p:sldId id="342" r:id="rId10"/>
    <p:sldId id="355" r:id="rId11"/>
    <p:sldId id="339" r:id="rId12"/>
    <p:sldId id="347" r:id="rId13"/>
    <p:sldId id="346" r:id="rId14"/>
    <p:sldId id="348" r:id="rId15"/>
    <p:sldId id="357" r:id="rId16"/>
    <p:sldId id="349" r:id="rId17"/>
    <p:sldId id="356" r:id="rId18"/>
  </p:sldIdLst>
  <p:sldSz cx="12192000" cy="6858000"/>
  <p:notesSz cx="12192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33CEF82F-D0E5-4747-8E83-5904A521756C}">
          <p14:sldIdLst>
            <p14:sldId id="256"/>
            <p14:sldId id="344"/>
          </p14:sldIdLst>
        </p14:section>
        <p14:section name="Device architecture" id="{BC6A8F89-F80E-480D-A73F-B5BF70C3E4D8}">
          <p14:sldIdLst>
            <p14:sldId id="312"/>
            <p14:sldId id="345"/>
            <p14:sldId id="351"/>
            <p14:sldId id="352"/>
            <p14:sldId id="353"/>
            <p14:sldId id="354"/>
            <p14:sldId id="342"/>
            <p14:sldId id="355"/>
            <p14:sldId id="339"/>
            <p14:sldId id="347"/>
            <p14:sldId id="346"/>
            <p14:sldId id="348"/>
            <p14:sldId id="357"/>
            <p14:sldId id="349"/>
            <p14:sldId id="35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933EA9-2B5B-48EE-AAE3-FBC6AB9FF7D9}" v="36" dt="2024-08-29T23:39:07.04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696" autoAdjust="0"/>
  </p:normalViewPr>
  <p:slideViewPr>
    <p:cSldViewPr>
      <p:cViewPr>
        <p:scale>
          <a:sx n="125" d="100"/>
          <a:sy n="125" d="100"/>
        </p:scale>
        <p:origin x="1614" y="6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Xu" userId="f741eb4a65f5b533" providerId="LiveId" clId="{23933EA9-2B5B-48EE-AAE3-FBC6AB9FF7D9}"/>
    <pc:docChg chg="undo redo custSel addSld delSld modSld sldOrd delSection modSection">
      <pc:chgData name="James Xu" userId="f741eb4a65f5b533" providerId="LiveId" clId="{23933EA9-2B5B-48EE-AAE3-FBC6AB9FF7D9}" dt="2024-08-29T23:54:31.239" v="1794" actId="20577"/>
      <pc:docMkLst>
        <pc:docMk/>
      </pc:docMkLst>
      <pc:sldChg chg="del">
        <pc:chgData name="James Xu" userId="f741eb4a65f5b533" providerId="LiveId" clId="{23933EA9-2B5B-48EE-AAE3-FBC6AB9FF7D9}" dt="2024-08-29T23:38:37.726" v="883" actId="47"/>
        <pc:sldMkLst>
          <pc:docMk/>
          <pc:sldMk cId="0" sldId="274"/>
        </pc:sldMkLst>
      </pc:sldChg>
      <pc:sldChg chg="del">
        <pc:chgData name="James Xu" userId="f741eb4a65f5b533" providerId="LiveId" clId="{23933EA9-2B5B-48EE-AAE3-FBC6AB9FF7D9}" dt="2024-08-29T23:38:35.295" v="882" actId="47"/>
        <pc:sldMkLst>
          <pc:docMk/>
          <pc:sldMk cId="3733970763" sldId="278"/>
        </pc:sldMkLst>
      </pc:sldChg>
      <pc:sldChg chg="del">
        <pc:chgData name="James Xu" userId="f741eb4a65f5b533" providerId="LiveId" clId="{23933EA9-2B5B-48EE-AAE3-FBC6AB9FF7D9}" dt="2024-08-29T23:38:37.726" v="883" actId="47"/>
        <pc:sldMkLst>
          <pc:docMk/>
          <pc:sldMk cId="456187655" sldId="298"/>
        </pc:sldMkLst>
      </pc:sldChg>
      <pc:sldChg chg="del">
        <pc:chgData name="James Xu" userId="f741eb4a65f5b533" providerId="LiveId" clId="{23933EA9-2B5B-48EE-AAE3-FBC6AB9FF7D9}" dt="2024-08-29T23:38:18.004" v="875" actId="47"/>
        <pc:sldMkLst>
          <pc:docMk/>
          <pc:sldMk cId="2797139476" sldId="324"/>
        </pc:sldMkLst>
      </pc:sldChg>
      <pc:sldChg chg="del">
        <pc:chgData name="James Xu" userId="f741eb4a65f5b533" providerId="LiveId" clId="{23933EA9-2B5B-48EE-AAE3-FBC6AB9FF7D9}" dt="2024-08-29T23:38:19.451" v="877" actId="47"/>
        <pc:sldMkLst>
          <pc:docMk/>
          <pc:sldMk cId="919024890" sldId="325"/>
        </pc:sldMkLst>
      </pc:sldChg>
      <pc:sldChg chg="del">
        <pc:chgData name="James Xu" userId="f741eb4a65f5b533" providerId="LiveId" clId="{23933EA9-2B5B-48EE-AAE3-FBC6AB9FF7D9}" dt="2024-08-29T23:38:18.774" v="876" actId="47"/>
        <pc:sldMkLst>
          <pc:docMk/>
          <pc:sldMk cId="3016169271" sldId="326"/>
        </pc:sldMkLst>
      </pc:sldChg>
      <pc:sldChg chg="del">
        <pc:chgData name="James Xu" userId="f741eb4a65f5b533" providerId="LiveId" clId="{23933EA9-2B5B-48EE-AAE3-FBC6AB9FF7D9}" dt="2024-08-29T23:38:20.068" v="878" actId="47"/>
        <pc:sldMkLst>
          <pc:docMk/>
          <pc:sldMk cId="242833458" sldId="327"/>
        </pc:sldMkLst>
      </pc:sldChg>
      <pc:sldChg chg="del">
        <pc:chgData name="James Xu" userId="f741eb4a65f5b533" providerId="LiveId" clId="{23933EA9-2B5B-48EE-AAE3-FBC6AB9FF7D9}" dt="2024-08-29T23:38:21.111" v="879" actId="47"/>
        <pc:sldMkLst>
          <pc:docMk/>
          <pc:sldMk cId="3617089594" sldId="328"/>
        </pc:sldMkLst>
      </pc:sldChg>
      <pc:sldChg chg="del">
        <pc:chgData name="James Xu" userId="f741eb4a65f5b533" providerId="LiveId" clId="{23933EA9-2B5B-48EE-AAE3-FBC6AB9FF7D9}" dt="2024-08-29T23:38:35.295" v="882" actId="47"/>
        <pc:sldMkLst>
          <pc:docMk/>
          <pc:sldMk cId="2357228336" sldId="329"/>
        </pc:sldMkLst>
      </pc:sldChg>
      <pc:sldChg chg="del">
        <pc:chgData name="James Xu" userId="f741eb4a65f5b533" providerId="LiveId" clId="{23933EA9-2B5B-48EE-AAE3-FBC6AB9FF7D9}" dt="2024-08-29T23:38:35.295" v="882" actId="47"/>
        <pc:sldMkLst>
          <pc:docMk/>
          <pc:sldMk cId="528364355" sldId="330"/>
        </pc:sldMkLst>
      </pc:sldChg>
      <pc:sldChg chg="del">
        <pc:chgData name="James Xu" userId="f741eb4a65f5b533" providerId="LiveId" clId="{23933EA9-2B5B-48EE-AAE3-FBC6AB9FF7D9}" dt="2024-08-29T23:38:35.295" v="882" actId="47"/>
        <pc:sldMkLst>
          <pc:docMk/>
          <pc:sldMk cId="3008883420" sldId="331"/>
        </pc:sldMkLst>
      </pc:sldChg>
      <pc:sldChg chg="del">
        <pc:chgData name="James Xu" userId="f741eb4a65f5b533" providerId="LiveId" clId="{23933EA9-2B5B-48EE-AAE3-FBC6AB9FF7D9}" dt="2024-08-29T23:38:35.295" v="882" actId="47"/>
        <pc:sldMkLst>
          <pc:docMk/>
          <pc:sldMk cId="1011481275" sldId="332"/>
        </pc:sldMkLst>
      </pc:sldChg>
      <pc:sldChg chg="del">
        <pc:chgData name="James Xu" userId="f741eb4a65f5b533" providerId="LiveId" clId="{23933EA9-2B5B-48EE-AAE3-FBC6AB9FF7D9}" dt="2024-08-29T23:38:35.295" v="882" actId="47"/>
        <pc:sldMkLst>
          <pc:docMk/>
          <pc:sldMk cId="3598150335" sldId="333"/>
        </pc:sldMkLst>
      </pc:sldChg>
      <pc:sldChg chg="del">
        <pc:chgData name="James Xu" userId="f741eb4a65f5b533" providerId="LiveId" clId="{23933EA9-2B5B-48EE-AAE3-FBC6AB9FF7D9}" dt="2024-08-29T23:38:35.295" v="882" actId="47"/>
        <pc:sldMkLst>
          <pc:docMk/>
          <pc:sldMk cId="3877794366" sldId="334"/>
        </pc:sldMkLst>
      </pc:sldChg>
      <pc:sldChg chg="del">
        <pc:chgData name="James Xu" userId="f741eb4a65f5b533" providerId="LiveId" clId="{23933EA9-2B5B-48EE-AAE3-FBC6AB9FF7D9}" dt="2024-08-29T23:38:35.295" v="882" actId="47"/>
        <pc:sldMkLst>
          <pc:docMk/>
          <pc:sldMk cId="4144429754" sldId="335"/>
        </pc:sldMkLst>
      </pc:sldChg>
      <pc:sldChg chg="addSp delSp modSp mod">
        <pc:chgData name="James Xu" userId="f741eb4a65f5b533" providerId="LiveId" clId="{23933EA9-2B5B-48EE-AAE3-FBC6AB9FF7D9}" dt="2024-08-29T21:42:39.548" v="497" actId="20577"/>
        <pc:sldMkLst>
          <pc:docMk/>
          <pc:sldMk cId="2212439281" sldId="339"/>
        </pc:sldMkLst>
        <pc:spChg chg="mod">
          <ac:chgData name="James Xu" userId="f741eb4a65f5b533" providerId="LiveId" clId="{23933EA9-2B5B-48EE-AAE3-FBC6AB9FF7D9}" dt="2024-08-29T20:43:02.790" v="94" actId="313"/>
          <ac:spMkLst>
            <pc:docMk/>
            <pc:sldMk cId="2212439281" sldId="339"/>
            <ac:spMk id="6" creationId="{00000000-0000-0000-0000-000000000000}"/>
          </ac:spMkLst>
        </pc:spChg>
        <pc:spChg chg="add mod">
          <ac:chgData name="James Xu" userId="f741eb4a65f5b533" providerId="LiveId" clId="{23933EA9-2B5B-48EE-AAE3-FBC6AB9FF7D9}" dt="2024-08-29T21:14:16.033" v="366" actId="1076"/>
          <ac:spMkLst>
            <pc:docMk/>
            <pc:sldMk cId="2212439281" sldId="339"/>
            <ac:spMk id="15" creationId="{D8EF8DC3-8892-AA8E-12E8-54F8679746EA}"/>
          </ac:spMkLst>
        </pc:spChg>
        <pc:spChg chg="del">
          <ac:chgData name="James Xu" userId="f741eb4a65f5b533" providerId="LiveId" clId="{23933EA9-2B5B-48EE-AAE3-FBC6AB9FF7D9}" dt="2024-08-29T20:41:52.605" v="5" actId="478"/>
          <ac:spMkLst>
            <pc:docMk/>
            <pc:sldMk cId="2212439281" sldId="339"/>
            <ac:spMk id="16" creationId="{7B15EB9A-EA5D-418D-AE88-55DAA6FE7D05}"/>
          </ac:spMkLst>
        </pc:spChg>
        <pc:spChg chg="add mod">
          <ac:chgData name="James Xu" userId="f741eb4a65f5b533" providerId="LiveId" clId="{23933EA9-2B5B-48EE-AAE3-FBC6AB9FF7D9}" dt="2024-08-29T21:38:06.888" v="442" actId="1076"/>
          <ac:spMkLst>
            <pc:docMk/>
            <pc:sldMk cId="2212439281" sldId="339"/>
            <ac:spMk id="17" creationId="{204FDA3C-748B-DC11-22D2-C5958905A014}"/>
          </ac:spMkLst>
        </pc:spChg>
        <pc:spChg chg="add mod">
          <ac:chgData name="James Xu" userId="f741eb4a65f5b533" providerId="LiveId" clId="{23933EA9-2B5B-48EE-AAE3-FBC6AB9FF7D9}" dt="2024-08-29T21:40:59.827" v="481" actId="1076"/>
          <ac:spMkLst>
            <pc:docMk/>
            <pc:sldMk cId="2212439281" sldId="339"/>
            <ac:spMk id="23" creationId="{9C81A708-9262-CF18-2AFF-3E3B870559A8}"/>
          </ac:spMkLst>
        </pc:spChg>
        <pc:spChg chg="add mod">
          <ac:chgData name="James Xu" userId="f741eb4a65f5b533" providerId="LiveId" clId="{23933EA9-2B5B-48EE-AAE3-FBC6AB9FF7D9}" dt="2024-08-29T21:42:39.548" v="497" actId="20577"/>
          <ac:spMkLst>
            <pc:docMk/>
            <pc:sldMk cId="2212439281" sldId="339"/>
            <ac:spMk id="24" creationId="{DCB2DAFB-1085-7F1C-A06A-40D91EF1856F}"/>
          </ac:spMkLst>
        </pc:spChg>
        <pc:spChg chg="del">
          <ac:chgData name="James Xu" userId="f741eb4a65f5b533" providerId="LiveId" clId="{23933EA9-2B5B-48EE-AAE3-FBC6AB9FF7D9}" dt="2024-08-29T20:41:55.367" v="7" actId="478"/>
          <ac:spMkLst>
            <pc:docMk/>
            <pc:sldMk cId="2212439281" sldId="339"/>
            <ac:spMk id="58" creationId="{7DCCE310-4541-4388-816C-7BE2E6773EB7}"/>
          </ac:spMkLst>
        </pc:spChg>
        <pc:spChg chg="del">
          <ac:chgData name="James Xu" userId="f741eb4a65f5b533" providerId="LiveId" clId="{23933EA9-2B5B-48EE-AAE3-FBC6AB9FF7D9}" dt="2024-08-29T20:41:58.277" v="9" actId="478"/>
          <ac:spMkLst>
            <pc:docMk/>
            <pc:sldMk cId="2212439281" sldId="339"/>
            <ac:spMk id="63" creationId="{8CE3AAC7-1132-495E-81B6-EEE9A18139BE}"/>
          </ac:spMkLst>
        </pc:spChg>
        <pc:spChg chg="del mod">
          <ac:chgData name="James Xu" userId="f741eb4a65f5b533" providerId="LiveId" clId="{23933EA9-2B5B-48EE-AAE3-FBC6AB9FF7D9}" dt="2024-08-29T20:41:51.914" v="4" actId="478"/>
          <ac:spMkLst>
            <pc:docMk/>
            <pc:sldMk cId="2212439281" sldId="339"/>
            <ac:spMk id="72" creationId="{3F01ADBD-6D41-4215-9151-FC6B07E2F78A}"/>
          </ac:spMkLst>
        </pc:spChg>
        <pc:spChg chg="del">
          <ac:chgData name="James Xu" userId="f741eb4a65f5b533" providerId="LiveId" clId="{23933EA9-2B5B-48EE-AAE3-FBC6AB9FF7D9}" dt="2024-08-29T20:42:02.362" v="13" actId="478"/>
          <ac:spMkLst>
            <pc:docMk/>
            <pc:sldMk cId="2212439281" sldId="339"/>
            <ac:spMk id="86" creationId="{1373A41C-708A-4D4A-A685-DD3676AC6916}"/>
          </ac:spMkLst>
        </pc:spChg>
        <pc:spChg chg="del mod">
          <ac:chgData name="James Xu" userId="f741eb4a65f5b533" providerId="LiveId" clId="{23933EA9-2B5B-48EE-AAE3-FBC6AB9FF7D9}" dt="2024-08-29T20:42:00.962" v="12" actId="478"/>
          <ac:spMkLst>
            <pc:docMk/>
            <pc:sldMk cId="2212439281" sldId="339"/>
            <ac:spMk id="89" creationId="{EB001FAA-49D9-4EFD-B3CB-DA63784BCA47}"/>
          </ac:spMkLst>
        </pc:spChg>
        <pc:grpChg chg="del">
          <ac:chgData name="James Xu" userId="f741eb4a65f5b533" providerId="LiveId" clId="{23933EA9-2B5B-48EE-AAE3-FBC6AB9FF7D9}" dt="2024-08-29T20:41:49.983" v="2" actId="478"/>
          <ac:grpSpMkLst>
            <pc:docMk/>
            <pc:sldMk cId="2212439281" sldId="339"/>
            <ac:grpSpMk id="7" creationId="{A95949B5-9A34-4726-B1AE-FC49680AD85B}"/>
          </ac:grpSpMkLst>
        </pc:grpChg>
        <pc:grpChg chg="del">
          <ac:chgData name="James Xu" userId="f741eb4a65f5b533" providerId="LiveId" clId="{23933EA9-2B5B-48EE-AAE3-FBC6AB9FF7D9}" dt="2024-08-29T20:41:55.952" v="8" actId="478"/>
          <ac:grpSpMkLst>
            <pc:docMk/>
            <pc:sldMk cId="2212439281" sldId="339"/>
            <ac:grpSpMk id="60" creationId="{85DF3148-DB21-48D2-8504-62BFF9C2A7A4}"/>
          </ac:grpSpMkLst>
        </pc:grpChg>
        <pc:picChg chg="add mod">
          <ac:chgData name="James Xu" userId="f741eb4a65f5b533" providerId="LiveId" clId="{23933EA9-2B5B-48EE-AAE3-FBC6AB9FF7D9}" dt="2024-08-29T21:16:08.662" v="373" actId="1076"/>
          <ac:picMkLst>
            <pc:docMk/>
            <pc:sldMk cId="2212439281" sldId="339"/>
            <ac:picMk id="10" creationId="{1678C926-BFDD-35EE-F9F6-CD8ED4F38271}"/>
          </ac:picMkLst>
        </pc:picChg>
        <pc:picChg chg="add mod">
          <ac:chgData name="James Xu" userId="f741eb4a65f5b533" providerId="LiveId" clId="{23933EA9-2B5B-48EE-AAE3-FBC6AB9FF7D9}" dt="2024-08-29T21:12:44.136" v="357"/>
          <ac:picMkLst>
            <pc:docMk/>
            <pc:sldMk cId="2212439281" sldId="339"/>
            <ac:picMk id="12" creationId="{D7B11C7D-113E-39D5-C924-63CEDBBD24E8}"/>
          </ac:picMkLst>
        </pc:picChg>
        <pc:picChg chg="add del">
          <ac:chgData name="James Xu" userId="f741eb4a65f5b533" providerId="LiveId" clId="{23933EA9-2B5B-48EE-AAE3-FBC6AB9FF7D9}" dt="2024-08-29T21:37:54.104" v="439" actId="22"/>
          <ac:picMkLst>
            <pc:docMk/>
            <pc:sldMk cId="2212439281" sldId="339"/>
            <ac:picMk id="21" creationId="{37A9DFAB-236D-E8FC-1330-58F8867A2E01}"/>
          </ac:picMkLst>
        </pc:picChg>
        <pc:cxnChg chg="add mod">
          <ac:chgData name="James Xu" userId="f741eb4a65f5b533" providerId="LiveId" clId="{23933EA9-2B5B-48EE-AAE3-FBC6AB9FF7D9}" dt="2024-08-29T21:18:50.006" v="385" actId="693"/>
          <ac:cxnSpMkLst>
            <pc:docMk/>
            <pc:sldMk cId="2212439281" sldId="339"/>
            <ac:cxnSpMk id="19" creationId="{7C6D73BA-72AE-A995-743F-55F74915D9D6}"/>
          </ac:cxnSpMkLst>
        </pc:cxnChg>
        <pc:cxnChg chg="add mod">
          <ac:chgData name="James Xu" userId="f741eb4a65f5b533" providerId="LiveId" clId="{23933EA9-2B5B-48EE-AAE3-FBC6AB9FF7D9}" dt="2024-08-29T21:38:03.503" v="441" actId="1076"/>
          <ac:cxnSpMkLst>
            <pc:docMk/>
            <pc:sldMk cId="2212439281" sldId="339"/>
            <ac:cxnSpMk id="22" creationId="{317BA556-8E64-3D46-2F3D-8E43FF7BBE3E}"/>
          </ac:cxnSpMkLst>
        </pc:cxnChg>
        <pc:cxnChg chg="del">
          <ac:chgData name="James Xu" userId="f741eb4a65f5b533" providerId="LiveId" clId="{23933EA9-2B5B-48EE-AAE3-FBC6AB9FF7D9}" dt="2024-08-29T20:42:03.962" v="14" actId="478"/>
          <ac:cxnSpMkLst>
            <pc:docMk/>
            <pc:sldMk cId="2212439281" sldId="339"/>
            <ac:cxnSpMk id="50" creationId="{C45C2E76-063A-4D94-945B-949343392514}"/>
          </ac:cxnSpMkLst>
        </pc:cxnChg>
        <pc:cxnChg chg="del">
          <ac:chgData name="James Xu" userId="f741eb4a65f5b533" providerId="LiveId" clId="{23933EA9-2B5B-48EE-AAE3-FBC6AB9FF7D9}" dt="2024-08-29T20:41:53.811" v="6" actId="478"/>
          <ac:cxnSpMkLst>
            <pc:docMk/>
            <pc:sldMk cId="2212439281" sldId="339"/>
            <ac:cxnSpMk id="65" creationId="{638B5B39-67C9-4096-B2BD-63EAB0346498}"/>
          </ac:cxnSpMkLst>
        </pc:cxnChg>
        <pc:cxnChg chg="del">
          <ac:chgData name="James Xu" userId="f741eb4a65f5b533" providerId="LiveId" clId="{23933EA9-2B5B-48EE-AAE3-FBC6AB9FF7D9}" dt="2024-08-29T20:42:04.909" v="15" actId="478"/>
          <ac:cxnSpMkLst>
            <pc:docMk/>
            <pc:sldMk cId="2212439281" sldId="339"/>
            <ac:cxnSpMk id="75" creationId="{CDA247FF-2035-4BA5-BDB6-B6C594D394A9}"/>
          </ac:cxnSpMkLst>
        </pc:cxnChg>
        <pc:cxnChg chg="del">
          <ac:chgData name="James Xu" userId="f741eb4a65f5b533" providerId="LiveId" clId="{23933EA9-2B5B-48EE-AAE3-FBC6AB9FF7D9}" dt="2024-08-29T20:41:59.135" v="10" actId="478"/>
          <ac:cxnSpMkLst>
            <pc:docMk/>
            <pc:sldMk cId="2212439281" sldId="339"/>
            <ac:cxnSpMk id="87" creationId="{5CD55DE2-AC3F-4652-BE57-790CCF2527A3}"/>
          </ac:cxnSpMkLst>
        </pc:cxnChg>
      </pc:sldChg>
      <pc:sldChg chg="del">
        <pc:chgData name="James Xu" userId="f741eb4a65f5b533" providerId="LiveId" clId="{23933EA9-2B5B-48EE-AAE3-FBC6AB9FF7D9}" dt="2024-08-29T23:38:17.113" v="874" actId="47"/>
        <pc:sldMkLst>
          <pc:docMk/>
          <pc:sldMk cId="443203125" sldId="340"/>
        </pc:sldMkLst>
      </pc:sldChg>
      <pc:sldChg chg="addSp delSp modSp mod">
        <pc:chgData name="James Xu" userId="f741eb4a65f5b533" providerId="LiveId" clId="{23933EA9-2B5B-48EE-AAE3-FBC6AB9FF7D9}" dt="2024-08-29T23:51:18.599" v="1636" actId="20577"/>
        <pc:sldMkLst>
          <pc:docMk/>
          <pc:sldMk cId="3662621507" sldId="341"/>
        </pc:sldMkLst>
        <pc:spChg chg="mod">
          <ac:chgData name="James Xu" userId="f741eb4a65f5b533" providerId="LiveId" clId="{23933EA9-2B5B-48EE-AAE3-FBC6AB9FF7D9}" dt="2024-08-29T23:39:00.215" v="894" actId="20577"/>
          <ac:spMkLst>
            <pc:docMk/>
            <pc:sldMk cId="3662621507" sldId="341"/>
            <ac:spMk id="6" creationId="{00000000-0000-0000-0000-000000000000}"/>
          </ac:spMkLst>
        </pc:spChg>
        <pc:spChg chg="add mod">
          <ac:chgData name="James Xu" userId="f741eb4a65f5b533" providerId="LiveId" clId="{23933EA9-2B5B-48EE-AAE3-FBC6AB9FF7D9}" dt="2024-08-29T23:51:18.599" v="1636" actId="20577"/>
          <ac:spMkLst>
            <pc:docMk/>
            <pc:sldMk cId="3662621507" sldId="341"/>
            <ac:spMk id="9" creationId="{A10C24C4-E5EA-AB39-7104-02FAEB72B6A8}"/>
          </ac:spMkLst>
        </pc:spChg>
        <pc:spChg chg="del">
          <ac:chgData name="James Xu" userId="f741eb4a65f5b533" providerId="LiveId" clId="{23933EA9-2B5B-48EE-AAE3-FBC6AB9FF7D9}" dt="2024-08-29T23:38:02.900" v="872" actId="478"/>
          <ac:spMkLst>
            <pc:docMk/>
            <pc:sldMk cId="3662621507" sldId="341"/>
            <ac:spMk id="16" creationId="{7B15EB9A-EA5D-418D-AE88-55DAA6FE7D05}"/>
          </ac:spMkLst>
        </pc:spChg>
        <pc:spChg chg="del">
          <ac:chgData name="James Xu" userId="f741eb4a65f5b533" providerId="LiveId" clId="{23933EA9-2B5B-48EE-AAE3-FBC6AB9FF7D9}" dt="2024-08-29T23:38:04.838" v="873" actId="478"/>
          <ac:spMkLst>
            <pc:docMk/>
            <pc:sldMk cId="3662621507" sldId="341"/>
            <ac:spMk id="58" creationId="{7DCCE310-4541-4388-816C-7BE2E6773EB7}"/>
          </ac:spMkLst>
        </pc:spChg>
        <pc:spChg chg="del">
          <ac:chgData name="James Xu" userId="f741eb4a65f5b533" providerId="LiveId" clId="{23933EA9-2B5B-48EE-AAE3-FBC6AB9FF7D9}" dt="2024-08-29T23:38:04.838" v="873" actId="478"/>
          <ac:spMkLst>
            <pc:docMk/>
            <pc:sldMk cId="3662621507" sldId="341"/>
            <ac:spMk id="63" creationId="{8CE3AAC7-1132-495E-81B6-EEE9A18139BE}"/>
          </ac:spMkLst>
        </pc:spChg>
        <pc:spChg chg="del">
          <ac:chgData name="James Xu" userId="f741eb4a65f5b533" providerId="LiveId" clId="{23933EA9-2B5B-48EE-AAE3-FBC6AB9FF7D9}" dt="2024-08-29T23:38:02.149" v="871" actId="478"/>
          <ac:spMkLst>
            <pc:docMk/>
            <pc:sldMk cId="3662621507" sldId="341"/>
            <ac:spMk id="72" creationId="{3F01ADBD-6D41-4215-9151-FC6B07E2F78A}"/>
          </ac:spMkLst>
        </pc:spChg>
        <pc:spChg chg="del">
          <ac:chgData name="James Xu" userId="f741eb4a65f5b533" providerId="LiveId" clId="{23933EA9-2B5B-48EE-AAE3-FBC6AB9FF7D9}" dt="2024-08-29T23:38:04.838" v="873" actId="478"/>
          <ac:spMkLst>
            <pc:docMk/>
            <pc:sldMk cId="3662621507" sldId="341"/>
            <ac:spMk id="86" creationId="{1373A41C-708A-4D4A-A685-DD3676AC6916}"/>
          </ac:spMkLst>
        </pc:spChg>
        <pc:spChg chg="del">
          <ac:chgData name="James Xu" userId="f741eb4a65f5b533" providerId="LiveId" clId="{23933EA9-2B5B-48EE-AAE3-FBC6AB9FF7D9}" dt="2024-08-29T23:38:04.838" v="873" actId="478"/>
          <ac:spMkLst>
            <pc:docMk/>
            <pc:sldMk cId="3662621507" sldId="341"/>
            <ac:spMk id="89" creationId="{EB001FAA-49D9-4EFD-B3CB-DA63784BCA47}"/>
          </ac:spMkLst>
        </pc:spChg>
        <pc:spChg chg="del">
          <ac:chgData name="James Xu" userId="f741eb4a65f5b533" providerId="LiveId" clId="{23933EA9-2B5B-48EE-AAE3-FBC6AB9FF7D9}" dt="2024-08-29T23:38:04.838" v="873" actId="478"/>
          <ac:spMkLst>
            <pc:docMk/>
            <pc:sldMk cId="3662621507" sldId="341"/>
            <ac:spMk id="103" creationId="{2F026968-228B-49C0-A3A0-1FFEC148DA81}"/>
          </ac:spMkLst>
        </pc:spChg>
        <pc:grpChg chg="del">
          <ac:chgData name="James Xu" userId="f741eb4a65f5b533" providerId="LiveId" clId="{23933EA9-2B5B-48EE-AAE3-FBC6AB9FF7D9}" dt="2024-08-29T23:37:59.326" v="870" actId="478"/>
          <ac:grpSpMkLst>
            <pc:docMk/>
            <pc:sldMk cId="3662621507" sldId="341"/>
            <ac:grpSpMk id="7" creationId="{A95949B5-9A34-4726-B1AE-FC49680AD85B}"/>
          </ac:grpSpMkLst>
        </pc:grpChg>
        <pc:grpChg chg="del">
          <ac:chgData name="James Xu" userId="f741eb4a65f5b533" providerId="LiveId" clId="{23933EA9-2B5B-48EE-AAE3-FBC6AB9FF7D9}" dt="2024-08-29T23:38:04.838" v="873" actId="478"/>
          <ac:grpSpMkLst>
            <pc:docMk/>
            <pc:sldMk cId="3662621507" sldId="341"/>
            <ac:grpSpMk id="60" creationId="{85DF3148-DB21-48D2-8504-62BFF9C2A7A4}"/>
          </ac:grpSpMkLst>
        </pc:grpChg>
        <pc:cxnChg chg="del">
          <ac:chgData name="James Xu" userId="f741eb4a65f5b533" providerId="LiveId" clId="{23933EA9-2B5B-48EE-AAE3-FBC6AB9FF7D9}" dt="2024-08-29T23:38:04.838" v="873" actId="478"/>
          <ac:cxnSpMkLst>
            <pc:docMk/>
            <pc:sldMk cId="3662621507" sldId="341"/>
            <ac:cxnSpMk id="50" creationId="{C45C2E76-063A-4D94-945B-949343392514}"/>
          </ac:cxnSpMkLst>
        </pc:cxnChg>
        <pc:cxnChg chg="del">
          <ac:chgData name="James Xu" userId="f741eb4a65f5b533" providerId="LiveId" clId="{23933EA9-2B5B-48EE-AAE3-FBC6AB9FF7D9}" dt="2024-08-29T23:38:04.838" v="873" actId="478"/>
          <ac:cxnSpMkLst>
            <pc:docMk/>
            <pc:sldMk cId="3662621507" sldId="341"/>
            <ac:cxnSpMk id="65" creationId="{638B5B39-67C9-4096-B2BD-63EAB0346498}"/>
          </ac:cxnSpMkLst>
        </pc:cxnChg>
        <pc:cxnChg chg="del">
          <ac:chgData name="James Xu" userId="f741eb4a65f5b533" providerId="LiveId" clId="{23933EA9-2B5B-48EE-AAE3-FBC6AB9FF7D9}" dt="2024-08-29T23:38:04.838" v="873" actId="478"/>
          <ac:cxnSpMkLst>
            <pc:docMk/>
            <pc:sldMk cId="3662621507" sldId="341"/>
            <ac:cxnSpMk id="75" creationId="{CDA247FF-2035-4BA5-BDB6-B6C594D394A9}"/>
          </ac:cxnSpMkLst>
        </pc:cxnChg>
        <pc:cxnChg chg="del">
          <ac:chgData name="James Xu" userId="f741eb4a65f5b533" providerId="LiveId" clId="{23933EA9-2B5B-48EE-AAE3-FBC6AB9FF7D9}" dt="2024-08-29T23:38:04.838" v="873" actId="478"/>
          <ac:cxnSpMkLst>
            <pc:docMk/>
            <pc:sldMk cId="3662621507" sldId="341"/>
            <ac:cxnSpMk id="87" creationId="{5CD55DE2-AC3F-4652-BE57-790CCF2527A3}"/>
          </ac:cxnSpMkLst>
        </pc:cxnChg>
        <pc:cxnChg chg="del">
          <ac:chgData name="James Xu" userId="f741eb4a65f5b533" providerId="LiveId" clId="{23933EA9-2B5B-48EE-AAE3-FBC6AB9FF7D9}" dt="2024-08-29T23:38:04.838" v="873" actId="478"/>
          <ac:cxnSpMkLst>
            <pc:docMk/>
            <pc:sldMk cId="3662621507" sldId="341"/>
            <ac:cxnSpMk id="91" creationId="{AC980F15-67E0-4970-B51C-12E72B512FDA}"/>
          </ac:cxnSpMkLst>
        </pc:cxnChg>
        <pc:cxnChg chg="del">
          <ac:chgData name="James Xu" userId="f741eb4a65f5b533" providerId="LiveId" clId="{23933EA9-2B5B-48EE-AAE3-FBC6AB9FF7D9}" dt="2024-08-29T23:38:04.838" v="873" actId="478"/>
          <ac:cxnSpMkLst>
            <pc:docMk/>
            <pc:sldMk cId="3662621507" sldId="341"/>
            <ac:cxnSpMk id="94" creationId="{A1620934-70FE-47D7-A5F9-E2FF16062B4A}"/>
          </ac:cxnSpMkLst>
        </pc:cxnChg>
      </pc:sldChg>
      <pc:sldChg chg="addSp modSp mod">
        <pc:chgData name="James Xu" userId="f741eb4a65f5b533" providerId="LiveId" clId="{23933EA9-2B5B-48EE-AAE3-FBC6AB9FF7D9}" dt="2024-08-29T21:10:55.512" v="352" actId="1076"/>
        <pc:sldMkLst>
          <pc:docMk/>
          <pc:sldMk cId="512276475" sldId="342"/>
        </pc:sldMkLst>
        <pc:spChg chg="add mod">
          <ac:chgData name="James Xu" userId="f741eb4a65f5b533" providerId="LiveId" clId="{23933EA9-2B5B-48EE-AAE3-FBC6AB9FF7D9}" dt="2024-08-29T21:01:43.816" v="286" actId="255"/>
          <ac:spMkLst>
            <pc:docMk/>
            <pc:sldMk cId="512276475" sldId="342"/>
            <ac:spMk id="2" creationId="{24849452-D044-4CB7-D6D1-2CEC3BD5A068}"/>
          </ac:spMkLst>
        </pc:spChg>
        <pc:spChg chg="add mod">
          <ac:chgData name="James Xu" userId="f741eb4a65f5b533" providerId="LiveId" clId="{23933EA9-2B5B-48EE-AAE3-FBC6AB9FF7D9}" dt="2024-08-29T21:01:46.039" v="287"/>
          <ac:spMkLst>
            <pc:docMk/>
            <pc:sldMk cId="512276475" sldId="342"/>
            <ac:spMk id="3" creationId="{B1C8D06E-4DEE-DDE7-832C-67D5EEF0131B}"/>
          </ac:spMkLst>
        </pc:spChg>
        <pc:spChg chg="add mod">
          <ac:chgData name="James Xu" userId="f741eb4a65f5b533" providerId="LiveId" clId="{23933EA9-2B5B-48EE-AAE3-FBC6AB9FF7D9}" dt="2024-08-29T21:01:54.313" v="289" actId="1076"/>
          <ac:spMkLst>
            <pc:docMk/>
            <pc:sldMk cId="512276475" sldId="342"/>
            <ac:spMk id="7" creationId="{FBB5994D-8646-32B8-2A7E-F847FEB28F24}"/>
          </ac:spMkLst>
        </pc:spChg>
        <pc:spChg chg="add mod">
          <ac:chgData name="James Xu" userId="f741eb4a65f5b533" providerId="LiveId" clId="{23933EA9-2B5B-48EE-AAE3-FBC6AB9FF7D9}" dt="2024-08-29T21:02:21.015" v="312" actId="947"/>
          <ac:spMkLst>
            <pc:docMk/>
            <pc:sldMk cId="512276475" sldId="342"/>
            <ac:spMk id="8" creationId="{EA154248-C974-6CBC-12CA-9008515211AF}"/>
          </ac:spMkLst>
        </pc:spChg>
        <pc:spChg chg="add mod">
          <ac:chgData name="James Xu" userId="f741eb4a65f5b533" providerId="LiveId" clId="{23933EA9-2B5B-48EE-AAE3-FBC6AB9FF7D9}" dt="2024-08-29T21:02:30.407" v="314" actId="1076"/>
          <ac:spMkLst>
            <pc:docMk/>
            <pc:sldMk cId="512276475" sldId="342"/>
            <ac:spMk id="11" creationId="{355123CF-6A0D-AEBA-DA72-AE66977C3048}"/>
          </ac:spMkLst>
        </pc:spChg>
        <pc:spChg chg="add mod">
          <ac:chgData name="James Xu" userId="f741eb4a65f5b533" providerId="LiveId" clId="{23933EA9-2B5B-48EE-AAE3-FBC6AB9FF7D9}" dt="2024-08-29T21:02:34.536" v="316" actId="1076"/>
          <ac:spMkLst>
            <pc:docMk/>
            <pc:sldMk cId="512276475" sldId="342"/>
            <ac:spMk id="13" creationId="{BF4F09DB-D02C-93FF-CA38-63860DAC181F}"/>
          </ac:spMkLst>
        </pc:spChg>
        <pc:spChg chg="add mod">
          <ac:chgData name="James Xu" userId="f741eb4a65f5b533" providerId="LiveId" clId="{23933EA9-2B5B-48EE-AAE3-FBC6AB9FF7D9}" dt="2024-08-29T21:10:55.512" v="352" actId="1076"/>
          <ac:spMkLst>
            <pc:docMk/>
            <pc:sldMk cId="512276475" sldId="342"/>
            <ac:spMk id="14" creationId="{98A2F374-0076-CCF9-4339-E18B00A83B66}"/>
          </ac:spMkLst>
        </pc:spChg>
        <pc:spChg chg="mod">
          <ac:chgData name="James Xu" userId="f741eb4a65f5b533" providerId="LiveId" clId="{23933EA9-2B5B-48EE-AAE3-FBC6AB9FF7D9}" dt="2024-08-29T21:04:12.585" v="318" actId="1076"/>
          <ac:spMkLst>
            <pc:docMk/>
            <pc:sldMk cId="512276475" sldId="342"/>
            <ac:spMk id="18" creationId="{00000000-0000-0000-0000-000000000000}"/>
          </ac:spMkLst>
        </pc:spChg>
        <pc:spChg chg="mod">
          <ac:chgData name="James Xu" userId="f741eb4a65f5b533" providerId="LiveId" clId="{23933EA9-2B5B-48EE-AAE3-FBC6AB9FF7D9}" dt="2024-08-29T20:37:08.105" v="1" actId="1076"/>
          <ac:spMkLst>
            <pc:docMk/>
            <pc:sldMk cId="512276475" sldId="342"/>
            <ac:spMk id="22" creationId="{00000000-0000-0000-0000-000000000000}"/>
          </ac:spMkLst>
        </pc:spChg>
        <pc:picChg chg="mod">
          <ac:chgData name="James Xu" userId="f741eb4a65f5b533" providerId="LiveId" clId="{23933EA9-2B5B-48EE-AAE3-FBC6AB9FF7D9}" dt="2024-08-29T21:01:03.275" v="258" actId="1076"/>
          <ac:picMkLst>
            <pc:docMk/>
            <pc:sldMk cId="512276475" sldId="342"/>
            <ac:picMk id="19" creationId="{00000000-0000-0000-0000-000000000000}"/>
          </ac:picMkLst>
        </pc:picChg>
      </pc:sldChg>
      <pc:sldChg chg="del">
        <pc:chgData name="James Xu" userId="f741eb4a65f5b533" providerId="LiveId" clId="{23933EA9-2B5B-48EE-AAE3-FBC6AB9FF7D9}" dt="2024-08-29T23:38:35.295" v="882" actId="47"/>
        <pc:sldMkLst>
          <pc:docMk/>
          <pc:sldMk cId="2175156257" sldId="343"/>
        </pc:sldMkLst>
      </pc:sldChg>
      <pc:sldChg chg="modSp mod">
        <pc:chgData name="James Xu" userId="f741eb4a65f5b533" providerId="LiveId" clId="{23933EA9-2B5B-48EE-AAE3-FBC6AB9FF7D9}" dt="2024-08-29T23:54:31.239" v="1794" actId="20577"/>
        <pc:sldMkLst>
          <pc:docMk/>
          <pc:sldMk cId="407297819" sldId="344"/>
        </pc:sldMkLst>
        <pc:spChg chg="mod">
          <ac:chgData name="James Xu" userId="f741eb4a65f5b533" providerId="LiveId" clId="{23933EA9-2B5B-48EE-AAE3-FBC6AB9FF7D9}" dt="2024-08-29T23:54:31.239" v="1794" actId="20577"/>
          <ac:spMkLst>
            <pc:docMk/>
            <pc:sldMk cId="407297819" sldId="344"/>
            <ac:spMk id="4" creationId="{00000000-0000-0000-0000-000000000000}"/>
          </ac:spMkLst>
        </pc:spChg>
      </pc:sldChg>
      <pc:sldChg chg="new del">
        <pc:chgData name="James Xu" userId="f741eb4a65f5b533" providerId="LiveId" clId="{23933EA9-2B5B-48EE-AAE3-FBC6AB9FF7D9}" dt="2024-08-29T20:43:45.516" v="96" actId="47"/>
        <pc:sldMkLst>
          <pc:docMk/>
          <pc:sldMk cId="34547898" sldId="345"/>
        </pc:sldMkLst>
      </pc:sldChg>
      <pc:sldChg chg="addSp delSp modSp add mod ord">
        <pc:chgData name="James Xu" userId="f741eb4a65f5b533" providerId="LiveId" clId="{23933EA9-2B5B-48EE-AAE3-FBC6AB9FF7D9}" dt="2024-08-29T22:12:16.076" v="789" actId="20577"/>
        <pc:sldMkLst>
          <pc:docMk/>
          <pc:sldMk cId="496636572" sldId="345"/>
        </pc:sldMkLst>
        <pc:spChg chg="add mod">
          <ac:chgData name="James Xu" userId="f741eb4a65f5b533" providerId="LiveId" clId="{23933EA9-2B5B-48EE-AAE3-FBC6AB9FF7D9}" dt="2024-08-29T22:12:16.076" v="789" actId="20577"/>
          <ac:spMkLst>
            <pc:docMk/>
            <pc:sldMk cId="496636572" sldId="345"/>
            <ac:spMk id="8" creationId="{463F7CDE-2C76-74BE-ED3E-D4694DD7FE82}"/>
          </ac:spMkLst>
        </pc:spChg>
        <pc:spChg chg="add del mod">
          <ac:chgData name="James Xu" userId="f741eb4a65f5b533" providerId="LiveId" clId="{23933EA9-2B5B-48EE-AAE3-FBC6AB9FF7D9}" dt="2024-08-29T20:59:04.785" v="252" actId="478"/>
          <ac:spMkLst>
            <pc:docMk/>
            <pc:sldMk cId="496636572" sldId="345"/>
            <ac:spMk id="14" creationId="{B0F8602E-69AE-628C-3C63-928EB415A318}"/>
          </ac:spMkLst>
        </pc:spChg>
        <pc:spChg chg="del">
          <ac:chgData name="James Xu" userId="f741eb4a65f5b533" providerId="LiveId" clId="{23933EA9-2B5B-48EE-AAE3-FBC6AB9FF7D9}" dt="2024-08-29T20:43:59.553" v="101" actId="478"/>
          <ac:spMkLst>
            <pc:docMk/>
            <pc:sldMk cId="496636572" sldId="345"/>
            <ac:spMk id="18" creationId="{00000000-0000-0000-0000-000000000000}"/>
          </ac:spMkLst>
        </pc:spChg>
        <pc:picChg chg="add mod">
          <ac:chgData name="James Xu" userId="f741eb4a65f5b533" providerId="LiveId" clId="{23933EA9-2B5B-48EE-AAE3-FBC6AB9FF7D9}" dt="2024-08-29T20:47:30.935" v="104"/>
          <ac:picMkLst>
            <pc:docMk/>
            <pc:sldMk cId="496636572" sldId="345"/>
            <ac:picMk id="2" creationId="{E4CD36A0-682F-09AE-3902-4A9FD301D4C8}"/>
          </ac:picMkLst>
        </pc:picChg>
        <pc:picChg chg="add mod">
          <ac:chgData name="James Xu" userId="f741eb4a65f5b533" providerId="LiveId" clId="{23933EA9-2B5B-48EE-AAE3-FBC6AB9FF7D9}" dt="2024-08-29T20:49:03.139" v="108" actId="1076"/>
          <ac:picMkLst>
            <pc:docMk/>
            <pc:sldMk cId="496636572" sldId="345"/>
            <ac:picMk id="7" creationId="{1443DDBF-8529-B51E-9525-B5B0629683C2}"/>
          </ac:picMkLst>
        </pc:picChg>
        <pc:picChg chg="del">
          <ac:chgData name="James Xu" userId="f741eb4a65f5b533" providerId="LiveId" clId="{23933EA9-2B5B-48EE-AAE3-FBC6AB9FF7D9}" dt="2024-08-29T20:43:56.494" v="98" actId="478"/>
          <ac:picMkLst>
            <pc:docMk/>
            <pc:sldMk cId="496636572" sldId="345"/>
            <ac:picMk id="9" creationId="{00000000-0000-0000-0000-000000000000}"/>
          </ac:picMkLst>
        </pc:picChg>
        <pc:picChg chg="del">
          <ac:chgData name="James Xu" userId="f741eb4a65f5b533" providerId="LiveId" clId="{23933EA9-2B5B-48EE-AAE3-FBC6AB9FF7D9}" dt="2024-08-29T20:43:56.962" v="99" actId="478"/>
          <ac:picMkLst>
            <pc:docMk/>
            <pc:sldMk cId="496636572" sldId="345"/>
            <ac:picMk id="10" creationId="{00000000-0000-0000-0000-000000000000}"/>
          </ac:picMkLst>
        </pc:picChg>
        <pc:picChg chg="add mod">
          <ac:chgData name="James Xu" userId="f741eb4a65f5b533" providerId="LiveId" clId="{23933EA9-2B5B-48EE-AAE3-FBC6AB9FF7D9}" dt="2024-08-29T20:58:49.186" v="245" actId="1076"/>
          <ac:picMkLst>
            <pc:docMk/>
            <pc:sldMk cId="496636572" sldId="345"/>
            <ac:picMk id="13" creationId="{8B4CB0B5-5A17-D230-F166-2BC96FE3E968}"/>
          </ac:picMkLst>
        </pc:picChg>
        <pc:picChg chg="del">
          <ac:chgData name="James Xu" userId="f741eb4a65f5b533" providerId="LiveId" clId="{23933EA9-2B5B-48EE-AAE3-FBC6AB9FF7D9}" dt="2024-08-29T20:43:57.444" v="100" actId="478"/>
          <ac:picMkLst>
            <pc:docMk/>
            <pc:sldMk cId="496636572" sldId="345"/>
            <ac:picMk id="19" creationId="{00000000-0000-0000-0000-000000000000}"/>
          </ac:picMkLst>
        </pc:picChg>
      </pc:sldChg>
      <pc:sldChg chg="addSp delSp modSp add mod">
        <pc:chgData name="James Xu" userId="f741eb4a65f5b533" providerId="LiveId" clId="{23933EA9-2B5B-48EE-AAE3-FBC6AB9FF7D9}" dt="2024-08-29T22:16:55.194" v="809" actId="208"/>
        <pc:sldMkLst>
          <pc:docMk/>
          <pc:sldMk cId="1117400473" sldId="346"/>
        </pc:sldMkLst>
        <pc:spChg chg="mod">
          <ac:chgData name="James Xu" userId="f741eb4a65f5b533" providerId="LiveId" clId="{23933EA9-2B5B-48EE-AAE3-FBC6AB9FF7D9}" dt="2024-08-29T22:15:24.931" v="791" actId="20577"/>
          <ac:spMkLst>
            <pc:docMk/>
            <pc:sldMk cId="1117400473" sldId="346"/>
            <ac:spMk id="6" creationId="{00000000-0000-0000-0000-000000000000}"/>
          </ac:spMkLst>
        </pc:spChg>
        <pc:spChg chg="add del mod">
          <ac:chgData name="James Xu" userId="f741eb4a65f5b533" providerId="LiveId" clId="{23933EA9-2B5B-48EE-AAE3-FBC6AB9FF7D9}" dt="2024-08-29T22:15:29.111" v="793" actId="478"/>
          <ac:spMkLst>
            <pc:docMk/>
            <pc:sldMk cId="1117400473" sldId="346"/>
            <ac:spMk id="7" creationId="{6C782E80-355D-F7F5-4A54-2BB79CC513C0}"/>
          </ac:spMkLst>
        </pc:spChg>
        <pc:spChg chg="add del mod">
          <ac:chgData name="James Xu" userId="f741eb4a65f5b533" providerId="LiveId" clId="{23933EA9-2B5B-48EE-AAE3-FBC6AB9FF7D9}" dt="2024-08-29T22:16:29.932" v="799" actId="478"/>
          <ac:spMkLst>
            <pc:docMk/>
            <pc:sldMk cId="1117400473" sldId="346"/>
            <ac:spMk id="8" creationId="{3B4EBDDE-E8CF-872E-613C-F77338D71AAF}"/>
          </ac:spMkLst>
        </pc:spChg>
        <pc:spChg chg="add mod">
          <ac:chgData name="James Xu" userId="f741eb4a65f5b533" providerId="LiveId" clId="{23933EA9-2B5B-48EE-AAE3-FBC6AB9FF7D9}" dt="2024-08-29T22:16:55.194" v="809" actId="208"/>
          <ac:spMkLst>
            <pc:docMk/>
            <pc:sldMk cId="1117400473" sldId="346"/>
            <ac:spMk id="16" creationId="{D5437025-335D-F8DB-C6D1-B99F75772002}"/>
          </ac:spMkLst>
        </pc:spChg>
        <pc:spChg chg="del">
          <ac:chgData name="James Xu" userId="f741eb4a65f5b533" providerId="LiveId" clId="{23933EA9-2B5B-48EE-AAE3-FBC6AB9FF7D9}" dt="2024-08-29T21:36:58.490" v="428" actId="478"/>
          <ac:spMkLst>
            <pc:docMk/>
            <pc:sldMk cId="1117400473" sldId="346"/>
            <ac:spMk id="17" creationId="{204FDA3C-748B-DC11-22D2-C5958905A014}"/>
          </ac:spMkLst>
        </pc:spChg>
        <pc:picChg chg="add del mod">
          <ac:chgData name="James Xu" userId="f741eb4a65f5b533" providerId="LiveId" clId="{23933EA9-2B5B-48EE-AAE3-FBC6AB9FF7D9}" dt="2024-08-29T22:15:27.938" v="792" actId="478"/>
          <ac:picMkLst>
            <pc:docMk/>
            <pc:sldMk cId="1117400473" sldId="346"/>
            <ac:picMk id="3" creationId="{9618815A-775E-1661-2BF2-54D75BFBEE79}"/>
          </ac:picMkLst>
        </pc:picChg>
        <pc:picChg chg="del">
          <ac:chgData name="James Xu" userId="f741eb4a65f5b533" providerId="LiveId" clId="{23933EA9-2B5B-48EE-AAE3-FBC6AB9FF7D9}" dt="2024-08-29T21:36:56.220" v="427" actId="478"/>
          <ac:picMkLst>
            <pc:docMk/>
            <pc:sldMk cId="1117400473" sldId="346"/>
            <ac:picMk id="10" creationId="{1678C926-BFDD-35EE-F9F6-CD8ED4F38271}"/>
          </ac:picMkLst>
        </pc:picChg>
        <pc:picChg chg="add mod">
          <ac:chgData name="James Xu" userId="f741eb4a65f5b533" providerId="LiveId" clId="{23933EA9-2B5B-48EE-AAE3-FBC6AB9FF7D9}" dt="2024-08-29T22:16:41.130" v="805" actId="1076"/>
          <ac:picMkLst>
            <pc:docMk/>
            <pc:sldMk cId="1117400473" sldId="346"/>
            <ac:picMk id="11" creationId="{017BDC8C-F2D9-B363-5FB3-A976F0106DC7}"/>
          </ac:picMkLst>
        </pc:picChg>
        <pc:picChg chg="del">
          <ac:chgData name="James Xu" userId="f741eb4a65f5b533" providerId="LiveId" clId="{23933EA9-2B5B-48EE-AAE3-FBC6AB9FF7D9}" dt="2024-08-29T21:36:55.646" v="426" actId="478"/>
          <ac:picMkLst>
            <pc:docMk/>
            <pc:sldMk cId="1117400473" sldId="346"/>
            <ac:picMk id="12" creationId="{D7B11C7D-113E-39D5-C924-63CEDBBD24E8}"/>
          </ac:picMkLst>
        </pc:picChg>
        <pc:picChg chg="add mod">
          <ac:chgData name="James Xu" userId="f741eb4a65f5b533" providerId="LiveId" clId="{23933EA9-2B5B-48EE-AAE3-FBC6AB9FF7D9}" dt="2024-08-29T22:16:37.771" v="804" actId="1076"/>
          <ac:picMkLst>
            <pc:docMk/>
            <pc:sldMk cId="1117400473" sldId="346"/>
            <ac:picMk id="14" creationId="{E8790372-226A-E318-BF58-8F8F90200FE3}"/>
          </ac:picMkLst>
        </pc:picChg>
        <pc:cxnChg chg="del">
          <ac:chgData name="James Xu" userId="f741eb4a65f5b533" providerId="LiveId" clId="{23933EA9-2B5B-48EE-AAE3-FBC6AB9FF7D9}" dt="2024-08-29T21:36:59.262" v="429" actId="478"/>
          <ac:cxnSpMkLst>
            <pc:docMk/>
            <pc:sldMk cId="1117400473" sldId="346"/>
            <ac:cxnSpMk id="19" creationId="{7C6D73BA-72AE-A995-743F-55F74915D9D6}"/>
          </ac:cxnSpMkLst>
        </pc:cxnChg>
      </pc:sldChg>
      <pc:sldChg chg="addSp delSp modSp add mod">
        <pc:chgData name="James Xu" userId="f741eb4a65f5b533" providerId="LiveId" clId="{23933EA9-2B5B-48EE-AAE3-FBC6AB9FF7D9}" dt="2024-08-29T22:05:35.265" v="691" actId="20577"/>
        <pc:sldMkLst>
          <pc:docMk/>
          <pc:sldMk cId="451897146" sldId="347"/>
        </pc:sldMkLst>
        <pc:spChg chg="add mod">
          <ac:chgData name="James Xu" userId="f741eb4a65f5b533" providerId="LiveId" clId="{23933EA9-2B5B-48EE-AAE3-FBC6AB9FF7D9}" dt="2024-08-29T21:47:05.141" v="526" actId="1076"/>
          <ac:spMkLst>
            <pc:docMk/>
            <pc:sldMk cId="451897146" sldId="347"/>
            <ac:spMk id="7" creationId="{41F9500C-3A2F-BE06-BBE2-D88BE0D6FFEB}"/>
          </ac:spMkLst>
        </pc:spChg>
        <pc:spChg chg="add mod">
          <ac:chgData name="James Xu" userId="f741eb4a65f5b533" providerId="LiveId" clId="{23933EA9-2B5B-48EE-AAE3-FBC6AB9FF7D9}" dt="2024-08-29T21:47:08.348" v="527" actId="1076"/>
          <ac:spMkLst>
            <pc:docMk/>
            <pc:sldMk cId="451897146" sldId="347"/>
            <ac:spMk id="8" creationId="{60A5783E-47F2-1877-DE23-5B94DB0C892C}"/>
          </ac:spMkLst>
        </pc:spChg>
        <pc:spChg chg="add mod">
          <ac:chgData name="James Xu" userId="f741eb4a65f5b533" providerId="LiveId" clId="{23933EA9-2B5B-48EE-AAE3-FBC6AB9FF7D9}" dt="2024-08-29T21:47:11.805" v="528" actId="1076"/>
          <ac:spMkLst>
            <pc:docMk/>
            <pc:sldMk cId="451897146" sldId="347"/>
            <ac:spMk id="9" creationId="{E4963AA0-55BD-5844-BE98-B69DFF8ECDD2}"/>
          </ac:spMkLst>
        </pc:spChg>
        <pc:spChg chg="add mod">
          <ac:chgData name="James Xu" userId="f741eb4a65f5b533" providerId="LiveId" clId="{23933EA9-2B5B-48EE-AAE3-FBC6AB9FF7D9}" dt="2024-08-29T22:05:35.265" v="691" actId="20577"/>
          <ac:spMkLst>
            <pc:docMk/>
            <pc:sldMk cId="451897146" sldId="347"/>
            <ac:spMk id="11" creationId="{7A6596A5-7AA0-93DC-CDCE-487D23D23C0E}"/>
          </ac:spMkLst>
        </pc:spChg>
        <pc:spChg chg="del">
          <ac:chgData name="James Xu" userId="f741eb4a65f5b533" providerId="LiveId" clId="{23933EA9-2B5B-48EE-AAE3-FBC6AB9FF7D9}" dt="2024-08-29T21:43:33.794" v="504" actId="478"/>
          <ac:spMkLst>
            <pc:docMk/>
            <pc:sldMk cId="451897146" sldId="347"/>
            <ac:spMk id="17" creationId="{204FDA3C-748B-DC11-22D2-C5958905A014}"/>
          </ac:spMkLst>
        </pc:spChg>
        <pc:spChg chg="del">
          <ac:chgData name="James Xu" userId="f741eb4a65f5b533" providerId="LiveId" clId="{23933EA9-2B5B-48EE-AAE3-FBC6AB9FF7D9}" dt="2024-08-29T21:43:31.644" v="502" actId="478"/>
          <ac:spMkLst>
            <pc:docMk/>
            <pc:sldMk cId="451897146" sldId="347"/>
            <ac:spMk id="23" creationId="{9C81A708-9262-CF18-2AFF-3E3B870559A8}"/>
          </ac:spMkLst>
        </pc:spChg>
        <pc:spChg chg="del">
          <ac:chgData name="James Xu" userId="f741eb4a65f5b533" providerId="LiveId" clId="{23933EA9-2B5B-48EE-AAE3-FBC6AB9FF7D9}" dt="2024-08-29T21:43:30.417" v="501" actId="478"/>
          <ac:spMkLst>
            <pc:docMk/>
            <pc:sldMk cId="451897146" sldId="347"/>
            <ac:spMk id="24" creationId="{DCB2DAFB-1085-7F1C-A06A-40D91EF1856F}"/>
          </ac:spMkLst>
        </pc:spChg>
        <pc:picChg chg="add mod">
          <ac:chgData name="James Xu" userId="f741eb4a65f5b533" providerId="LiveId" clId="{23933EA9-2B5B-48EE-AAE3-FBC6AB9FF7D9}" dt="2024-08-29T21:47:02.284" v="525" actId="1076"/>
          <ac:picMkLst>
            <pc:docMk/>
            <pc:sldMk cId="451897146" sldId="347"/>
            <ac:picMk id="3" creationId="{E1F568E8-6F04-0F5F-1CE3-B6C815A61100}"/>
          </ac:picMkLst>
        </pc:picChg>
        <pc:picChg chg="del">
          <ac:chgData name="James Xu" userId="f741eb4a65f5b533" providerId="LiveId" clId="{23933EA9-2B5B-48EE-AAE3-FBC6AB9FF7D9}" dt="2024-08-29T21:43:32.600" v="503" actId="478"/>
          <ac:picMkLst>
            <pc:docMk/>
            <pc:sldMk cId="451897146" sldId="347"/>
            <ac:picMk id="10" creationId="{1678C926-BFDD-35EE-F9F6-CD8ED4F38271}"/>
          </ac:picMkLst>
        </pc:picChg>
        <pc:cxnChg chg="del">
          <ac:chgData name="James Xu" userId="f741eb4a65f5b533" providerId="LiveId" clId="{23933EA9-2B5B-48EE-AAE3-FBC6AB9FF7D9}" dt="2024-08-29T21:43:34.508" v="505" actId="478"/>
          <ac:cxnSpMkLst>
            <pc:docMk/>
            <pc:sldMk cId="451897146" sldId="347"/>
            <ac:cxnSpMk id="19" creationId="{7C6D73BA-72AE-A995-743F-55F74915D9D6}"/>
          </ac:cxnSpMkLst>
        </pc:cxnChg>
        <pc:cxnChg chg="del">
          <ac:chgData name="James Xu" userId="f741eb4a65f5b533" providerId="LiveId" clId="{23933EA9-2B5B-48EE-AAE3-FBC6AB9FF7D9}" dt="2024-08-29T21:43:35.690" v="506" actId="478"/>
          <ac:cxnSpMkLst>
            <pc:docMk/>
            <pc:sldMk cId="451897146" sldId="347"/>
            <ac:cxnSpMk id="22" creationId="{317BA556-8E64-3D46-2F3D-8E43FF7BBE3E}"/>
          </ac:cxnSpMkLst>
        </pc:cxnChg>
      </pc:sldChg>
      <pc:sldChg chg="new del">
        <pc:chgData name="James Xu" userId="f741eb4a65f5b533" providerId="LiveId" clId="{23933EA9-2B5B-48EE-AAE3-FBC6AB9FF7D9}" dt="2024-08-29T21:43:20.065" v="499" actId="47"/>
        <pc:sldMkLst>
          <pc:docMk/>
          <pc:sldMk cId="3121789663" sldId="347"/>
        </pc:sldMkLst>
      </pc:sldChg>
      <pc:sldChg chg="addSp delSp modSp add mod ord">
        <pc:chgData name="James Xu" userId="f741eb4a65f5b533" providerId="LiveId" clId="{23933EA9-2B5B-48EE-AAE3-FBC6AB9FF7D9}" dt="2024-08-29T23:35:40.087" v="862" actId="1076"/>
        <pc:sldMkLst>
          <pc:docMk/>
          <pc:sldMk cId="3071272487" sldId="348"/>
        </pc:sldMkLst>
        <pc:spChg chg="mod">
          <ac:chgData name="James Xu" userId="f741eb4a65f5b533" providerId="LiveId" clId="{23933EA9-2B5B-48EE-AAE3-FBC6AB9FF7D9}" dt="2024-08-29T23:35:11.202" v="849" actId="20577"/>
          <ac:spMkLst>
            <pc:docMk/>
            <pc:sldMk cId="3071272487" sldId="348"/>
            <ac:spMk id="6" creationId="{00000000-0000-0000-0000-000000000000}"/>
          </ac:spMkLst>
        </pc:spChg>
        <pc:spChg chg="del mod">
          <ac:chgData name="James Xu" userId="f741eb4a65f5b533" providerId="LiveId" clId="{23933EA9-2B5B-48EE-AAE3-FBC6AB9FF7D9}" dt="2024-08-29T23:35:27.095" v="858" actId="478"/>
          <ac:spMkLst>
            <pc:docMk/>
            <pc:sldMk cId="3071272487" sldId="348"/>
            <ac:spMk id="7" creationId="{41F9500C-3A2F-BE06-BBE2-D88BE0D6FFEB}"/>
          </ac:spMkLst>
        </pc:spChg>
        <pc:spChg chg="del">
          <ac:chgData name="James Xu" userId="f741eb4a65f5b533" providerId="LiveId" clId="{23933EA9-2B5B-48EE-AAE3-FBC6AB9FF7D9}" dt="2024-08-29T23:35:16.949" v="852" actId="478"/>
          <ac:spMkLst>
            <pc:docMk/>
            <pc:sldMk cId="3071272487" sldId="348"/>
            <ac:spMk id="9" creationId="{E4963AA0-55BD-5844-BE98-B69DFF8ECDD2}"/>
          </ac:spMkLst>
        </pc:spChg>
        <pc:spChg chg="del">
          <ac:chgData name="James Xu" userId="f741eb4a65f5b533" providerId="LiveId" clId="{23933EA9-2B5B-48EE-AAE3-FBC6AB9FF7D9}" dt="2024-08-29T23:35:14.146" v="850" actId="478"/>
          <ac:spMkLst>
            <pc:docMk/>
            <pc:sldMk cId="3071272487" sldId="348"/>
            <ac:spMk id="11" creationId="{7A6596A5-7AA0-93DC-CDCE-487D23D23C0E}"/>
          </ac:spMkLst>
        </pc:spChg>
        <pc:picChg chg="del">
          <ac:chgData name="James Xu" userId="f741eb4a65f5b533" providerId="LiveId" clId="{23933EA9-2B5B-48EE-AAE3-FBC6AB9FF7D9}" dt="2024-08-29T23:35:14.806" v="851" actId="478"/>
          <ac:picMkLst>
            <pc:docMk/>
            <pc:sldMk cId="3071272487" sldId="348"/>
            <ac:picMk id="3" creationId="{E1F568E8-6F04-0F5F-1CE3-B6C815A61100}"/>
          </ac:picMkLst>
        </pc:picChg>
        <pc:picChg chg="add mod">
          <ac:chgData name="James Xu" userId="f741eb4a65f5b533" providerId="LiveId" clId="{23933EA9-2B5B-48EE-AAE3-FBC6AB9FF7D9}" dt="2024-08-29T23:35:33.806" v="861" actId="1076"/>
          <ac:picMkLst>
            <pc:docMk/>
            <pc:sldMk cId="3071272487" sldId="348"/>
            <ac:picMk id="10" creationId="{C053579A-692F-3FCD-B70A-72C7E211EAFB}"/>
          </ac:picMkLst>
        </pc:picChg>
        <pc:picChg chg="mod">
          <ac:chgData name="James Xu" userId="f741eb4a65f5b533" providerId="LiveId" clId="{23933EA9-2B5B-48EE-AAE3-FBC6AB9FF7D9}" dt="2024-08-29T23:35:40.087" v="862" actId="1076"/>
          <ac:picMkLst>
            <pc:docMk/>
            <pc:sldMk cId="3071272487" sldId="348"/>
            <ac:picMk id="12" creationId="{D7B11C7D-113E-39D5-C924-63CEDBBD24E8}"/>
          </ac:picMkLst>
        </pc:picChg>
      </pc:sldChg>
      <pc:sldChg chg="addSp delSp modSp add mod">
        <pc:chgData name="James Xu" userId="f741eb4a65f5b533" providerId="LiveId" clId="{23933EA9-2B5B-48EE-AAE3-FBC6AB9FF7D9}" dt="2024-08-29T23:41:31.655" v="1198" actId="1076"/>
        <pc:sldMkLst>
          <pc:docMk/>
          <pc:sldMk cId="3510846831" sldId="349"/>
        </pc:sldMkLst>
        <pc:picChg chg="add mod">
          <ac:chgData name="James Xu" userId="f741eb4a65f5b533" providerId="LiveId" clId="{23933EA9-2B5B-48EE-AAE3-FBC6AB9FF7D9}" dt="2024-08-29T23:41:31.655" v="1198" actId="1076"/>
          <ac:picMkLst>
            <pc:docMk/>
            <pc:sldMk cId="3510846831" sldId="349"/>
            <ac:picMk id="3" creationId="{B688CF5C-753E-9F6E-4838-0242BFC801D2}"/>
          </ac:picMkLst>
        </pc:picChg>
        <pc:picChg chg="del">
          <ac:chgData name="James Xu" userId="f741eb4a65f5b533" providerId="LiveId" clId="{23933EA9-2B5B-48EE-AAE3-FBC6AB9FF7D9}" dt="2024-08-29T23:37:27.100" v="865" actId="478"/>
          <ac:picMkLst>
            <pc:docMk/>
            <pc:sldMk cId="3510846831" sldId="349"/>
            <ac:picMk id="10" creationId="{C053579A-692F-3FCD-B70A-72C7E211EAFB}"/>
          </ac:picMkLst>
        </pc:picChg>
        <pc:picChg chg="mod">
          <ac:chgData name="James Xu" userId="f741eb4a65f5b533" providerId="LiveId" clId="{23933EA9-2B5B-48EE-AAE3-FBC6AB9FF7D9}" dt="2024-08-29T23:37:35.664" v="869" actId="1076"/>
          <ac:picMkLst>
            <pc:docMk/>
            <pc:sldMk cId="3510846831" sldId="349"/>
            <ac:picMk id="12" creationId="{D7B11C7D-113E-39D5-C924-63CEDBBD24E8}"/>
          </ac:picMkLst>
        </pc:picChg>
      </pc:sldChg>
      <pc:sldChg chg="delSp modSp add mod">
        <pc:chgData name="James Xu" userId="f741eb4a65f5b533" providerId="LiveId" clId="{23933EA9-2B5B-48EE-AAE3-FBC6AB9FF7D9}" dt="2024-08-29T23:52:50.061" v="1663" actId="20577"/>
        <pc:sldMkLst>
          <pc:docMk/>
          <pc:sldMk cId="647816452" sldId="350"/>
        </pc:sldMkLst>
        <pc:spChg chg="mod">
          <ac:chgData name="James Xu" userId="f741eb4a65f5b533" providerId="LiveId" clId="{23933EA9-2B5B-48EE-AAE3-FBC6AB9FF7D9}" dt="2024-08-29T23:52:50.061" v="1663" actId="20577"/>
          <ac:spMkLst>
            <pc:docMk/>
            <pc:sldMk cId="647816452" sldId="350"/>
            <ac:spMk id="6" creationId="{00000000-0000-0000-0000-000000000000}"/>
          </ac:spMkLst>
        </pc:spChg>
        <pc:spChg chg="del">
          <ac:chgData name="James Xu" userId="f741eb4a65f5b533" providerId="LiveId" clId="{23933EA9-2B5B-48EE-AAE3-FBC6AB9FF7D9}" dt="2024-08-29T23:51:37.276" v="1640" actId="478"/>
          <ac:spMkLst>
            <pc:docMk/>
            <pc:sldMk cId="647816452" sldId="350"/>
            <ac:spMk id="9" creationId="{A10C24C4-E5EA-AB39-7104-02FAEB72B6A8}"/>
          </ac:spMkLst>
        </pc:spChg>
      </pc:sldChg>
      <pc:sldChg chg="new del">
        <pc:chgData name="James Xu" userId="f741eb4a65f5b533" providerId="LiveId" clId="{23933EA9-2B5B-48EE-AAE3-FBC6AB9FF7D9}" dt="2024-08-29T23:51:26.449" v="1638" actId="47"/>
        <pc:sldMkLst>
          <pc:docMk/>
          <pc:sldMk cId="2474045532" sldId="35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0418E-72A3-4B55-8977-222A9A129B47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DA413-65C0-41E3-9001-18508E562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544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DA413-65C0-41E3-9001-18508E56238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010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DA413-65C0-41E3-9001-18508E56238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027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DA413-65C0-41E3-9001-18508E56238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157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DA413-65C0-41E3-9001-18508E56238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32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DA413-65C0-41E3-9001-18508E56238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390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DA413-65C0-41E3-9001-18508E56238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533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DA413-65C0-41E3-9001-18508E56238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941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DA413-65C0-41E3-9001-18508E56238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36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DA413-65C0-41E3-9001-18508E56238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520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88074" y="195569"/>
            <a:ext cx="9415851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1028700"/>
          </a:xfrm>
          <a:custGeom>
            <a:avLst/>
            <a:gdLst/>
            <a:ahLst/>
            <a:cxnLst/>
            <a:rect l="l" t="t" r="r" b="b"/>
            <a:pathLst>
              <a:path w="12192000" h="1028700">
                <a:moveTo>
                  <a:pt x="12192000" y="0"/>
                </a:moveTo>
                <a:lnTo>
                  <a:pt x="0" y="0"/>
                </a:lnTo>
                <a:lnTo>
                  <a:pt x="0" y="1028700"/>
                </a:lnTo>
                <a:lnTo>
                  <a:pt x="12192000" y="10287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A5D8D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4592" y="100583"/>
            <a:ext cx="829055" cy="82905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29130" y="5121969"/>
            <a:ext cx="2733738" cy="756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7279" y="1993642"/>
            <a:ext cx="10877440" cy="3439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6868" y="3612375"/>
            <a:ext cx="2733738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3735" marR="5080" indent="-661670">
              <a:lnSpc>
                <a:spcPct val="100000"/>
              </a:lnSpc>
              <a:spcBef>
                <a:spcPts val="100"/>
              </a:spcBef>
            </a:pPr>
            <a:r>
              <a:rPr lang="en-US" spc="-10" dirty="0"/>
              <a:t>James Mingchi Xu</a:t>
            </a:r>
            <a:r>
              <a:rPr lang="fr-FR" spc="-40" dirty="0"/>
              <a:t/>
            </a:r>
            <a:br>
              <a:rPr lang="fr-FR" spc="-40" dirty="0"/>
            </a:br>
            <a:r>
              <a:rPr lang="fr-FR" spc="-40" dirty="0" smtClean="0"/>
              <a:t>27.06.2025</a:t>
            </a:r>
            <a:endParaRPr spc="-5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A8E325-983D-40CE-A9A5-E201AAA57B03}"/>
              </a:ext>
            </a:extLst>
          </p:cNvPr>
          <p:cNvSpPr/>
          <p:nvPr/>
        </p:nvSpPr>
        <p:spPr>
          <a:xfrm>
            <a:off x="9220200" y="2286000"/>
            <a:ext cx="2133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DB6E5978-F72B-4146-825D-86AAB729FAC8}"/>
              </a:ext>
            </a:extLst>
          </p:cNvPr>
          <p:cNvSpPr txBox="1">
            <a:spLocks/>
          </p:cNvSpPr>
          <p:nvPr/>
        </p:nvSpPr>
        <p:spPr>
          <a:xfrm>
            <a:off x="1388074" y="195569"/>
            <a:ext cx="9051326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3600" b="1" kern="0" spc="-5" dirty="0">
                <a:solidFill>
                  <a:srgbClr val="FFFFFF"/>
                </a:solidFill>
              </a:rPr>
              <a:t>Journal Club - Zumbühl Group </a:t>
            </a:r>
            <a:endParaRPr lang="en-US" sz="3600" kern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752600"/>
            <a:ext cx="11949082" cy="162105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12192000" cy="1028700"/>
          </a:xfrm>
          <a:custGeom>
            <a:avLst/>
            <a:gdLst/>
            <a:ahLst/>
            <a:cxnLst/>
            <a:rect l="l" t="t" r="r" b="b"/>
            <a:pathLst>
              <a:path w="12192000" h="1028700">
                <a:moveTo>
                  <a:pt x="12192000" y="0"/>
                </a:moveTo>
                <a:lnTo>
                  <a:pt x="0" y="0"/>
                </a:lnTo>
                <a:lnTo>
                  <a:pt x="0" y="1028700"/>
                </a:lnTo>
                <a:lnTo>
                  <a:pt x="12192000" y="10287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A5D8D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4592" y="100583"/>
            <a:ext cx="829055" cy="829055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88074" y="195569"/>
            <a:ext cx="7298726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3600" b="1" dirty="0"/>
              <a:t>Suppressing DCB by short circuiting</a:t>
            </a:r>
            <a:endParaRPr lang="en-US" sz="3600" b="1" dirty="0"/>
          </a:p>
        </p:txBody>
      </p:sp>
      <p:sp>
        <p:nvSpPr>
          <p:cNvPr id="12" name="Rectangle 11"/>
          <p:cNvSpPr/>
          <p:nvPr/>
        </p:nvSpPr>
        <p:spPr>
          <a:xfrm>
            <a:off x="362457" y="3663669"/>
            <a:ext cx="808955" cy="4836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554875" y="1339215"/>
            <a:ext cx="808955" cy="4836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457" y="1224269"/>
            <a:ext cx="6232383" cy="5086597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5943600" y="2438400"/>
            <a:ext cx="625352" cy="9144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568952" y="2008895"/>
            <a:ext cx="25449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DCB at </a:t>
            </a:r>
            <a:r>
              <a:rPr lang="en-US" sz="3200" dirty="0" err="1" smtClean="0"/>
              <a:t>Vsc</a:t>
            </a:r>
            <a:r>
              <a:rPr lang="en-US" sz="3200" dirty="0" smtClean="0"/>
              <a:t> = 0</a:t>
            </a:r>
            <a:endParaRPr lang="en-US" sz="32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400" y="3090053"/>
            <a:ext cx="3352800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03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12192000" cy="1028700"/>
          </a:xfrm>
          <a:custGeom>
            <a:avLst/>
            <a:gdLst/>
            <a:ahLst/>
            <a:cxnLst/>
            <a:rect l="l" t="t" r="r" b="b"/>
            <a:pathLst>
              <a:path w="12192000" h="1028700">
                <a:moveTo>
                  <a:pt x="12192000" y="0"/>
                </a:moveTo>
                <a:lnTo>
                  <a:pt x="0" y="0"/>
                </a:lnTo>
                <a:lnTo>
                  <a:pt x="0" y="1028700"/>
                </a:lnTo>
                <a:lnTo>
                  <a:pt x="12192000" y="10287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A5D8D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4592" y="100583"/>
            <a:ext cx="829055" cy="829055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88074" y="195569"/>
            <a:ext cx="8746526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3600" b="1" dirty="0"/>
              <a:t>Temperature dependent of </a:t>
            </a:r>
            <a:r>
              <a:rPr lang="en-US" sz="3600" b="1" dirty="0" smtClean="0"/>
              <a:t>DCB</a:t>
            </a:r>
            <a:endParaRPr lang="en-US" sz="36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t="4731"/>
          <a:stretch/>
        </p:blipFill>
        <p:spPr>
          <a:xfrm>
            <a:off x="228600" y="1256019"/>
            <a:ext cx="6528902" cy="540228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909902" y="1371600"/>
            <a:ext cx="38206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Hope for thermometry ! 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/>
          <a:srcRect r="11007"/>
          <a:stretch/>
        </p:blipFill>
        <p:spPr>
          <a:xfrm>
            <a:off x="6705600" y="2818150"/>
            <a:ext cx="5441950" cy="10191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57502" y="4426446"/>
            <a:ext cx="47680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Fit </a:t>
            </a:r>
            <a:r>
              <a:rPr lang="en-US" sz="2400" dirty="0" err="1" smtClean="0"/>
              <a:t>Ec</a:t>
            </a:r>
            <a:r>
              <a:rPr lang="en-US" sz="2400" dirty="0"/>
              <a:t> </a:t>
            </a:r>
            <a:r>
              <a:rPr lang="en-US" sz="2400" dirty="0" smtClean="0"/>
              <a:t>and R at a high temperature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(</a:t>
            </a:r>
            <a:r>
              <a:rPr lang="en-US" sz="2400" dirty="0" err="1" smtClean="0"/>
              <a:t>Te</a:t>
            </a:r>
            <a:r>
              <a:rPr lang="en-US" sz="2400" dirty="0" smtClean="0"/>
              <a:t> = </a:t>
            </a:r>
            <a:r>
              <a:rPr lang="en-US" sz="2400" dirty="0" err="1" smtClean="0"/>
              <a:t>Tmc</a:t>
            </a:r>
            <a:r>
              <a:rPr lang="en-US" sz="24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Read temperature with </a:t>
            </a:r>
            <a:r>
              <a:rPr lang="en-US" sz="2400" dirty="0" err="1" smtClean="0"/>
              <a:t>Ec</a:t>
            </a:r>
            <a:r>
              <a:rPr lang="en-US" sz="2400" dirty="0" smtClean="0"/>
              <a:t>/R </a:t>
            </a:r>
          </a:p>
        </p:txBody>
      </p:sp>
    </p:spTree>
    <p:extLst>
      <p:ext uri="{BB962C8B-B14F-4D97-AF65-F5344CB8AC3E}">
        <p14:creationId xmlns:p14="http://schemas.microsoft.com/office/powerpoint/2010/main" val="2212439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12192000" cy="1028700"/>
          </a:xfrm>
          <a:custGeom>
            <a:avLst/>
            <a:gdLst/>
            <a:ahLst/>
            <a:cxnLst/>
            <a:rect l="l" t="t" r="r" b="b"/>
            <a:pathLst>
              <a:path w="12192000" h="1028700">
                <a:moveTo>
                  <a:pt x="12192000" y="0"/>
                </a:moveTo>
                <a:lnTo>
                  <a:pt x="0" y="0"/>
                </a:lnTo>
                <a:lnTo>
                  <a:pt x="0" y="1028700"/>
                </a:lnTo>
                <a:lnTo>
                  <a:pt x="12192000" y="10287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A5D8D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4592" y="100583"/>
            <a:ext cx="829055" cy="829055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88074" y="195569"/>
            <a:ext cx="8746526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3600" b="1" dirty="0"/>
              <a:t>Scaling of DCB at different </a:t>
            </a:r>
            <a:r>
              <a:rPr lang="en-US" sz="3600" b="1" dirty="0" err="1"/>
              <a:t>Fano</a:t>
            </a:r>
            <a:r>
              <a:rPr lang="en-US" sz="3600" b="1" dirty="0"/>
              <a:t> factor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F9500C-3A2F-BE06-BBE2-D88BE0D6FFEB}"/>
              </a:ext>
            </a:extLst>
          </p:cNvPr>
          <p:cNvSpPr/>
          <p:nvPr/>
        </p:nvSpPr>
        <p:spPr>
          <a:xfrm>
            <a:off x="1388074" y="3635158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371600"/>
            <a:ext cx="6800850" cy="518160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H="1">
            <a:off x="5233593" y="4202649"/>
            <a:ext cx="2294736" cy="69308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528329" y="3725595"/>
            <a:ext cx="30560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Park here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against fluctuation?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00" y="1371600"/>
            <a:ext cx="4267200" cy="8465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5200" y="2328142"/>
            <a:ext cx="36576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97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12192000" cy="1028700"/>
          </a:xfrm>
          <a:custGeom>
            <a:avLst/>
            <a:gdLst/>
            <a:ahLst/>
            <a:cxnLst/>
            <a:rect l="l" t="t" r="r" b="b"/>
            <a:pathLst>
              <a:path w="12192000" h="1028700">
                <a:moveTo>
                  <a:pt x="12192000" y="0"/>
                </a:moveTo>
                <a:lnTo>
                  <a:pt x="0" y="0"/>
                </a:lnTo>
                <a:lnTo>
                  <a:pt x="0" y="1028700"/>
                </a:lnTo>
                <a:lnTo>
                  <a:pt x="12192000" y="10287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A5D8D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4592" y="100583"/>
            <a:ext cx="829055" cy="829055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88074" y="195569"/>
            <a:ext cx="8746526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 dirty="0" smtClean="0">
                <a:latin typeface="Calibri"/>
                <a:cs typeface="Calibri"/>
              </a:rPr>
              <a:t>Conclusion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8EF8DC3-8892-AA8E-12E8-54F8679746EA}"/>
              </a:ext>
            </a:extLst>
          </p:cNvPr>
          <p:cNvSpPr/>
          <p:nvPr/>
        </p:nvSpPr>
        <p:spPr>
          <a:xfrm>
            <a:off x="5029200" y="3406349"/>
            <a:ext cx="436546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5437025-335D-F8DB-C6D1-B99F75772002}"/>
              </a:ext>
            </a:extLst>
          </p:cNvPr>
          <p:cNvSpPr/>
          <p:nvPr/>
        </p:nvSpPr>
        <p:spPr>
          <a:xfrm>
            <a:off x="4800600" y="5954191"/>
            <a:ext cx="4446363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4646" y="2980551"/>
            <a:ext cx="9982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P(E) model can be solved when the circuit environment is made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P(E) model agrees with the measurement result 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DCB can be used as a secondary thermometer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17400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12192000" cy="1028700"/>
          </a:xfrm>
          <a:custGeom>
            <a:avLst/>
            <a:gdLst/>
            <a:ahLst/>
            <a:cxnLst/>
            <a:rect l="l" t="t" r="r" b="b"/>
            <a:pathLst>
              <a:path w="12192000" h="1028700">
                <a:moveTo>
                  <a:pt x="12192000" y="0"/>
                </a:moveTo>
                <a:lnTo>
                  <a:pt x="0" y="0"/>
                </a:lnTo>
                <a:lnTo>
                  <a:pt x="0" y="1028700"/>
                </a:lnTo>
                <a:lnTo>
                  <a:pt x="12192000" y="10287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A5D8D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4592" y="100583"/>
            <a:ext cx="829055" cy="829055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88074" y="195569"/>
            <a:ext cx="9584726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3600" b="1" dirty="0"/>
              <a:t>Discussion: Thermometry device based on DCB </a:t>
            </a:r>
            <a:endParaRPr lang="en-US" sz="3600" b="1" dirty="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524000"/>
            <a:ext cx="7899710" cy="469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272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143000"/>
            <a:ext cx="8251406" cy="548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152400"/>
            <a:ext cx="44759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Shape of the QPCs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184990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12192000" cy="1028700"/>
          </a:xfrm>
          <a:custGeom>
            <a:avLst/>
            <a:gdLst/>
            <a:ahLst/>
            <a:cxnLst/>
            <a:rect l="l" t="t" r="r" b="b"/>
            <a:pathLst>
              <a:path w="12192000" h="1028700">
                <a:moveTo>
                  <a:pt x="12192000" y="0"/>
                </a:moveTo>
                <a:lnTo>
                  <a:pt x="0" y="0"/>
                </a:lnTo>
                <a:lnTo>
                  <a:pt x="0" y="1028700"/>
                </a:lnTo>
                <a:lnTo>
                  <a:pt x="12192000" y="10287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A5D8D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4592" y="100583"/>
            <a:ext cx="829055" cy="829055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88074" y="195569"/>
            <a:ext cx="9356126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 b="1" dirty="0"/>
              <a:t>Discussion: Thermometry device based on DCB 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8EF8DC3-8892-AA8E-12E8-54F8679746EA}"/>
              </a:ext>
            </a:extLst>
          </p:cNvPr>
          <p:cNvSpPr/>
          <p:nvPr/>
        </p:nvSpPr>
        <p:spPr>
          <a:xfrm>
            <a:off x="5029200" y="3406349"/>
            <a:ext cx="436546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A5783E-47F2-1877-DE23-5B94DB0C892C}"/>
              </a:ext>
            </a:extLst>
          </p:cNvPr>
          <p:cNvSpPr/>
          <p:nvPr/>
        </p:nvSpPr>
        <p:spPr>
          <a:xfrm>
            <a:off x="5664464" y="3553306"/>
            <a:ext cx="560257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5654" t="3365" r="45328" b="14056"/>
          <a:stretch/>
        </p:blipFill>
        <p:spPr>
          <a:xfrm>
            <a:off x="1006347" y="1589515"/>
            <a:ext cx="3582670" cy="28300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r="49784"/>
          <a:stretch/>
        </p:blipFill>
        <p:spPr>
          <a:xfrm>
            <a:off x="5410200" y="1401422"/>
            <a:ext cx="3935389" cy="320906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93647" y="487680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J Low Temp </a:t>
            </a:r>
            <a:r>
              <a:rPr lang="en-US" dirty="0" err="1"/>
              <a:t>Phys</a:t>
            </a:r>
            <a:r>
              <a:rPr lang="en-US" dirty="0"/>
              <a:t> (2009) 154: 172–178 </a:t>
            </a:r>
            <a:endParaRPr lang="en-US" dirty="0" smtClean="0"/>
          </a:p>
          <a:p>
            <a:r>
              <a:rPr lang="en-US" dirty="0" smtClean="0"/>
              <a:t>DOI </a:t>
            </a:r>
            <a:r>
              <a:rPr lang="en-US" dirty="0"/>
              <a:t>10.1007/s10909-009-9859-1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8077200" y="2743200"/>
            <a:ext cx="1524000" cy="4572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609971" y="3037017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300mK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43000" y="4381500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Rj</a:t>
            </a:r>
            <a:r>
              <a:rPr lang="en-US" dirty="0" smtClean="0">
                <a:solidFill>
                  <a:srgbClr val="FF0000"/>
                </a:solidFill>
              </a:rPr>
              <a:t> = 6.1 </a:t>
            </a:r>
            <a:r>
              <a:rPr lang="en-US" dirty="0" err="1" smtClean="0">
                <a:solidFill>
                  <a:srgbClr val="FF0000"/>
                </a:solidFill>
              </a:rPr>
              <a:t>kOhm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846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219200"/>
            <a:ext cx="9252446" cy="2228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398" y="3484336"/>
            <a:ext cx="9696450" cy="28289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448800" y="4495800"/>
            <a:ext cx="1219200" cy="4029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73398" y="5001532"/>
            <a:ext cx="9678307" cy="4029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9770" y="5404530"/>
            <a:ext cx="9678307" cy="4029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69769" y="5865789"/>
            <a:ext cx="3730831" cy="4029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69769" y="152400"/>
            <a:ext cx="63330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Universal gate for Density </a:t>
            </a:r>
            <a:endParaRPr lang="en-US" sz="4400" b="1" dirty="0"/>
          </a:p>
        </p:txBody>
      </p:sp>
      <p:sp>
        <p:nvSpPr>
          <p:cNvPr id="11" name="Rectangle 10"/>
          <p:cNvSpPr/>
          <p:nvPr/>
        </p:nvSpPr>
        <p:spPr>
          <a:xfrm>
            <a:off x="4419600" y="2133600"/>
            <a:ext cx="2057400" cy="3054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30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6"/>
          <p:cNvSpPr txBox="1">
            <a:spLocks/>
          </p:cNvSpPr>
          <p:nvPr/>
        </p:nvSpPr>
        <p:spPr>
          <a:xfrm>
            <a:off x="1388074" y="195569"/>
            <a:ext cx="36969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3600" b="1" kern="0" spc="-5" dirty="0"/>
              <a:t>Outline</a:t>
            </a:r>
            <a:endParaRPr lang="en-US" sz="3600" kern="0" dirty="0"/>
          </a:p>
        </p:txBody>
      </p:sp>
      <p:sp>
        <p:nvSpPr>
          <p:cNvPr id="4" name="TextBox 3"/>
          <p:cNvSpPr txBox="1"/>
          <p:nvPr/>
        </p:nvSpPr>
        <p:spPr>
          <a:xfrm>
            <a:off x="1388074" y="2057400"/>
            <a:ext cx="9982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Simple intuition of Dynamic Coulomb Blockade (DCB)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P(E) model of DCB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Suppressing DCB by short circuiting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Temperature dependent of DCB down to 40mK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Scaling of DCB at different </a:t>
            </a:r>
            <a:r>
              <a:rPr lang="en-US" sz="2800" dirty="0" err="1" smtClean="0"/>
              <a:t>Fano</a:t>
            </a:r>
            <a:r>
              <a:rPr lang="en-US" sz="2800" dirty="0" smtClean="0"/>
              <a:t> factor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Discussion: Thermometry device based on DCB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7297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12192000" cy="1028700"/>
          </a:xfrm>
          <a:custGeom>
            <a:avLst/>
            <a:gdLst/>
            <a:ahLst/>
            <a:cxnLst/>
            <a:rect l="l" t="t" r="r" b="b"/>
            <a:pathLst>
              <a:path w="12192000" h="1028700">
                <a:moveTo>
                  <a:pt x="12192000" y="0"/>
                </a:moveTo>
                <a:lnTo>
                  <a:pt x="0" y="0"/>
                </a:lnTo>
                <a:lnTo>
                  <a:pt x="0" y="1028700"/>
                </a:lnTo>
                <a:lnTo>
                  <a:pt x="12192000" y="10287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A5D8D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4592" y="100583"/>
            <a:ext cx="829055" cy="829055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88074" y="195569"/>
            <a:ext cx="9889526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intuition of Dynamic Coulomb Blockade (DCB)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803383" y="1043937"/>
            <a:ext cx="838200" cy="561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371600"/>
            <a:ext cx="7224077" cy="4595692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8660562" y="2185320"/>
            <a:ext cx="203847" cy="1921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864409" y="2096753"/>
            <a:ext cx="960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Electron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8665399" y="2554652"/>
            <a:ext cx="203847" cy="19219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8864409" y="2473113"/>
            <a:ext cx="1723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Screening cloud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984953" y="4287857"/>
            <a:ext cx="39695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 environment matters </a:t>
            </a:r>
          </a:p>
        </p:txBody>
      </p:sp>
    </p:spTree>
    <p:extLst>
      <p:ext uri="{BB962C8B-B14F-4D97-AF65-F5344CB8AC3E}">
        <p14:creationId xmlns:p14="http://schemas.microsoft.com/office/powerpoint/2010/main" val="2565514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12192000" cy="1028700"/>
          </a:xfrm>
          <a:custGeom>
            <a:avLst/>
            <a:gdLst/>
            <a:ahLst/>
            <a:cxnLst/>
            <a:rect l="l" t="t" r="r" b="b"/>
            <a:pathLst>
              <a:path w="12192000" h="1028700">
                <a:moveTo>
                  <a:pt x="12192000" y="0"/>
                </a:moveTo>
                <a:lnTo>
                  <a:pt x="0" y="0"/>
                </a:lnTo>
                <a:lnTo>
                  <a:pt x="0" y="1028700"/>
                </a:lnTo>
                <a:lnTo>
                  <a:pt x="12192000" y="10287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A5D8D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4592" y="100583"/>
            <a:ext cx="829055" cy="829055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88074" y="195569"/>
            <a:ext cx="5012726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 b="1" spc="-5" dirty="0" smtClean="0"/>
              <a:t>P(E) model of DCB </a:t>
            </a:r>
            <a:endParaRPr sz="3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244" y="3708975"/>
            <a:ext cx="6907991" cy="12963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2235936"/>
            <a:ext cx="5276850" cy="762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57200" y="1651161"/>
            <a:ext cx="2571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The current is,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" y="3124200"/>
            <a:ext cx="39694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By Fermi’s golden rule: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96636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6"/>
          <p:cNvSpPr txBox="1">
            <a:spLocks/>
          </p:cNvSpPr>
          <p:nvPr/>
        </p:nvSpPr>
        <p:spPr>
          <a:xfrm>
            <a:off x="1388074" y="195569"/>
            <a:ext cx="5012726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3600" b="1" kern="0" spc="-5" dirty="0" smtClean="0"/>
              <a:t>P(E) model of DCB </a:t>
            </a:r>
            <a:endParaRPr lang="en-US" sz="3600" kern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600200"/>
            <a:ext cx="8961114" cy="183310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5941749" y="1600200"/>
            <a:ext cx="570771" cy="26542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512520" y="1371074"/>
            <a:ext cx="1473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Particle space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5598120" y="3088709"/>
            <a:ext cx="401870" cy="34459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967871" y="3309408"/>
            <a:ext cx="1473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Environment space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6741" y="4190951"/>
            <a:ext cx="2427358" cy="77742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09635" y="4253550"/>
            <a:ext cx="1367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</a:t>
            </a:r>
            <a:r>
              <a:rPr lang="en-US" sz="3200" dirty="0"/>
              <a:t>a</a:t>
            </a:r>
            <a:r>
              <a:rPr lang="en-US" sz="3200" dirty="0" smtClean="0"/>
              <a:t>th…</a:t>
            </a:r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044" y="4968377"/>
            <a:ext cx="9791700" cy="127635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887567" y="5272785"/>
            <a:ext cx="1339567" cy="6756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101735" y="5272785"/>
            <a:ext cx="1425960" cy="6756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668446" y="5268748"/>
            <a:ext cx="1827830" cy="6756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32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/>
          <p:cNvSpPr txBox="1">
            <a:spLocks/>
          </p:cNvSpPr>
          <p:nvPr/>
        </p:nvSpPr>
        <p:spPr>
          <a:xfrm>
            <a:off x="1388074" y="195569"/>
            <a:ext cx="5012726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3600" b="1" kern="0" spc="-5" dirty="0" smtClean="0"/>
              <a:t>P(E) model of DCB </a:t>
            </a:r>
            <a:endParaRPr lang="en-US" sz="3600" kern="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33365" y="1440414"/>
            <a:ext cx="6962835" cy="677108"/>
          </a:xfrm>
        </p:spPr>
        <p:txBody>
          <a:bodyPr/>
          <a:lstStyle/>
          <a:p>
            <a:r>
              <a:rPr lang="en-US" sz="4400" dirty="0" smtClean="0"/>
              <a:t>The Characteristic of P(E)</a:t>
            </a:r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189" y="2184561"/>
            <a:ext cx="3732845" cy="8964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3365" y="3306136"/>
            <a:ext cx="14350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When</a:t>
            </a:r>
            <a:endParaRPr lang="en-US" sz="4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8373" y="3269554"/>
            <a:ext cx="3943350" cy="781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365" y="4509433"/>
            <a:ext cx="7277100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322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/>
          <p:cNvSpPr txBox="1">
            <a:spLocks/>
          </p:cNvSpPr>
          <p:nvPr/>
        </p:nvSpPr>
        <p:spPr>
          <a:xfrm>
            <a:off x="1388074" y="195569"/>
            <a:ext cx="5012726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3600" b="1" kern="0" spc="-5" dirty="0" smtClean="0"/>
              <a:t>P(E) model of DCB </a:t>
            </a:r>
            <a:endParaRPr lang="en-US" sz="3600" kern="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98419" y="1541615"/>
            <a:ext cx="10515600" cy="830997"/>
          </a:xfrm>
        </p:spPr>
        <p:txBody>
          <a:bodyPr/>
          <a:lstStyle/>
          <a:p>
            <a:r>
              <a:rPr lang="en-US" sz="5400" dirty="0" smtClean="0"/>
              <a:t>G/Gt at 0 Bias</a:t>
            </a:r>
            <a:endParaRPr lang="en-US" sz="5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419" y="2695728"/>
            <a:ext cx="9839325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126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/>
          <p:cNvSpPr txBox="1">
            <a:spLocks/>
          </p:cNvSpPr>
          <p:nvPr/>
        </p:nvSpPr>
        <p:spPr>
          <a:xfrm>
            <a:off x="1388074" y="195569"/>
            <a:ext cx="5012726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3600" b="1" kern="0" spc="-5" dirty="0" smtClean="0"/>
              <a:t>P(E) model of DCB </a:t>
            </a:r>
            <a:endParaRPr lang="en-US" sz="3600" kern="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1895692"/>
            <a:ext cx="10515600" cy="1213234"/>
          </a:xfrm>
        </p:spPr>
        <p:txBody>
          <a:bodyPr>
            <a:normAutofit/>
          </a:bodyPr>
          <a:lstStyle/>
          <a:p>
            <a:r>
              <a:rPr lang="en-US" sz="4400" dirty="0" smtClean="0"/>
              <a:t>In this experiment, assuming </a:t>
            </a:r>
            <a:endParaRPr lang="en-US" sz="4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2816337"/>
            <a:ext cx="10591800" cy="13239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4572000"/>
            <a:ext cx="2112033" cy="5391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8033" y="4572000"/>
            <a:ext cx="2273904" cy="60292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53069" y="4642206"/>
            <a:ext cx="1560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Approximating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r="312"/>
          <a:stretch/>
        </p:blipFill>
        <p:spPr>
          <a:xfrm>
            <a:off x="762000" y="5410200"/>
            <a:ext cx="6096000" cy="10191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1400" y="1759062"/>
            <a:ext cx="3352800" cy="10572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8200" y="5410200"/>
            <a:ext cx="5410200" cy="1066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819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12192000" cy="1028700"/>
          </a:xfrm>
          <a:custGeom>
            <a:avLst/>
            <a:gdLst/>
            <a:ahLst/>
            <a:cxnLst/>
            <a:rect l="l" t="t" r="r" b="b"/>
            <a:pathLst>
              <a:path w="12192000" h="1028700">
                <a:moveTo>
                  <a:pt x="12192000" y="0"/>
                </a:moveTo>
                <a:lnTo>
                  <a:pt x="0" y="0"/>
                </a:lnTo>
                <a:lnTo>
                  <a:pt x="0" y="1028700"/>
                </a:lnTo>
                <a:lnTo>
                  <a:pt x="12192000" y="10287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A5D8D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4592" y="100583"/>
            <a:ext cx="829055" cy="829055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88074" y="195569"/>
            <a:ext cx="5012726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 b="1" spc="-5" dirty="0" smtClean="0"/>
              <a:t>The device</a:t>
            </a:r>
            <a:endParaRPr sz="3600" dirty="0"/>
          </a:p>
        </p:txBody>
      </p:sp>
      <p:sp>
        <p:nvSpPr>
          <p:cNvPr id="12" name="Rectangle 11"/>
          <p:cNvSpPr/>
          <p:nvPr/>
        </p:nvSpPr>
        <p:spPr>
          <a:xfrm>
            <a:off x="362457" y="3663669"/>
            <a:ext cx="808955" cy="4836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554875" y="1339215"/>
            <a:ext cx="808955" cy="4836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339215"/>
            <a:ext cx="6085340" cy="497969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005001" y="1444050"/>
            <a:ext cx="3886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 = 30fF ~ 30mK*kb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12276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9395</TotalTime>
  <Words>251</Words>
  <Application>Microsoft Office PowerPoint</Application>
  <PresentationFormat>Widescreen</PresentationFormat>
  <Paragraphs>61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宋体</vt:lpstr>
      <vt:lpstr>Arial</vt:lpstr>
      <vt:lpstr>Calibri</vt:lpstr>
      <vt:lpstr>Office Theme</vt:lpstr>
      <vt:lpstr>James Mingchi Xu 27.06.2025</vt:lpstr>
      <vt:lpstr>PowerPoint Presentation</vt:lpstr>
      <vt:lpstr>intuition of Dynamic Coulomb Blockade (DCB)</vt:lpstr>
      <vt:lpstr>P(E) model of DCB </vt:lpstr>
      <vt:lpstr>PowerPoint Presentation</vt:lpstr>
      <vt:lpstr>The Characteristic of P(E)</vt:lpstr>
      <vt:lpstr>G/Gt at 0 Bias</vt:lpstr>
      <vt:lpstr>In this experiment, assuming </vt:lpstr>
      <vt:lpstr>The device</vt:lpstr>
      <vt:lpstr>Suppressing DCB by short circuiting</vt:lpstr>
      <vt:lpstr>Temperature dependent of DCB</vt:lpstr>
      <vt:lpstr>Scaling of DCB at different Fano factor</vt:lpstr>
      <vt:lpstr>Conclusion</vt:lpstr>
      <vt:lpstr>Discussion: Thermometry device based on DCB </vt:lpstr>
      <vt:lpstr>PowerPoint Presentation</vt:lpstr>
      <vt:lpstr>Discussion: Thermometry device based on DCB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Pierre Chevalier</dc:creator>
  <cp:lastModifiedBy>James</cp:lastModifiedBy>
  <cp:revision>174</cp:revision>
  <dcterms:created xsi:type="dcterms:W3CDTF">2021-04-25T10:33:02Z</dcterms:created>
  <dcterms:modified xsi:type="dcterms:W3CDTF">2025-07-03T13:08:44Z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2020-10-29T00:00:00Z</vt:filetime>
  </property>
  <property fmtid="{D5CDD505-2E9C-101B-9397-08002B2CF9AE}" pid="3" name="Creator">
    <vt:lpwstr>Acrobat PDFMaker 18 pour PowerPoint</vt:lpwstr>
  </property>
  <property fmtid="{D5CDD505-2E9C-101B-9397-08002B2CF9AE}" pid="4" name="LastSaved">
    <vt:filetime>2021-04-25T00:00:00Z</vt:filetime>
  </property>
</Properties>
</file>