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344" r:id="rId3"/>
    <p:sldId id="312" r:id="rId4"/>
    <p:sldId id="345" r:id="rId5"/>
    <p:sldId id="342" r:id="rId6"/>
    <p:sldId id="339" r:id="rId7"/>
    <p:sldId id="347" r:id="rId8"/>
    <p:sldId id="346" r:id="rId9"/>
    <p:sldId id="348" r:id="rId10"/>
    <p:sldId id="349" r:id="rId11"/>
    <p:sldId id="341" r:id="rId12"/>
    <p:sldId id="350" r:id="rId13"/>
  </p:sldIdLst>
  <p:sldSz cx="12192000" cy="6858000"/>
  <p:notesSz cx="12192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33CEF82F-D0E5-4747-8E83-5904A521756C}">
          <p14:sldIdLst>
            <p14:sldId id="256"/>
            <p14:sldId id="344"/>
          </p14:sldIdLst>
        </p14:section>
        <p14:section name="Device architecture" id="{BC6A8F89-F80E-480D-A73F-B5BF70C3E4D8}">
          <p14:sldIdLst>
            <p14:sldId id="312"/>
            <p14:sldId id="345"/>
            <p14:sldId id="342"/>
            <p14:sldId id="339"/>
            <p14:sldId id="347"/>
            <p14:sldId id="346"/>
            <p14:sldId id="348"/>
            <p14:sldId id="349"/>
            <p14:sldId id="341"/>
            <p14:sldId id="35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933EA9-2B5B-48EE-AAE3-FBC6AB9FF7D9}" v="36" dt="2024-08-29T23:39:07.04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696" autoAdjust="0"/>
  </p:normalViewPr>
  <p:slideViewPr>
    <p:cSldViewPr>
      <p:cViewPr varScale="1">
        <p:scale>
          <a:sx n="150" d="100"/>
          <a:sy n="150" d="100"/>
        </p:scale>
        <p:origin x="654" y="12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Xu" userId="f741eb4a65f5b533" providerId="LiveId" clId="{23933EA9-2B5B-48EE-AAE3-FBC6AB9FF7D9}"/>
    <pc:docChg chg="undo redo custSel addSld delSld modSld sldOrd delSection modSection">
      <pc:chgData name="James Xu" userId="f741eb4a65f5b533" providerId="LiveId" clId="{23933EA9-2B5B-48EE-AAE3-FBC6AB9FF7D9}" dt="2024-08-29T23:54:31.239" v="1794" actId="20577"/>
      <pc:docMkLst>
        <pc:docMk/>
      </pc:docMkLst>
      <pc:sldChg chg="del">
        <pc:chgData name="James Xu" userId="f741eb4a65f5b533" providerId="LiveId" clId="{23933EA9-2B5B-48EE-AAE3-FBC6AB9FF7D9}" dt="2024-08-29T23:38:37.726" v="883" actId="47"/>
        <pc:sldMkLst>
          <pc:docMk/>
          <pc:sldMk cId="0" sldId="274"/>
        </pc:sldMkLst>
      </pc:sldChg>
      <pc:sldChg chg="del">
        <pc:chgData name="James Xu" userId="f741eb4a65f5b533" providerId="LiveId" clId="{23933EA9-2B5B-48EE-AAE3-FBC6AB9FF7D9}" dt="2024-08-29T23:38:35.295" v="882" actId="47"/>
        <pc:sldMkLst>
          <pc:docMk/>
          <pc:sldMk cId="3733970763" sldId="278"/>
        </pc:sldMkLst>
      </pc:sldChg>
      <pc:sldChg chg="del">
        <pc:chgData name="James Xu" userId="f741eb4a65f5b533" providerId="LiveId" clId="{23933EA9-2B5B-48EE-AAE3-FBC6AB9FF7D9}" dt="2024-08-29T23:38:37.726" v="883" actId="47"/>
        <pc:sldMkLst>
          <pc:docMk/>
          <pc:sldMk cId="456187655" sldId="298"/>
        </pc:sldMkLst>
      </pc:sldChg>
      <pc:sldChg chg="del">
        <pc:chgData name="James Xu" userId="f741eb4a65f5b533" providerId="LiveId" clId="{23933EA9-2B5B-48EE-AAE3-FBC6AB9FF7D9}" dt="2024-08-29T23:38:18.004" v="875" actId="47"/>
        <pc:sldMkLst>
          <pc:docMk/>
          <pc:sldMk cId="2797139476" sldId="324"/>
        </pc:sldMkLst>
      </pc:sldChg>
      <pc:sldChg chg="del">
        <pc:chgData name="James Xu" userId="f741eb4a65f5b533" providerId="LiveId" clId="{23933EA9-2B5B-48EE-AAE3-FBC6AB9FF7D9}" dt="2024-08-29T23:38:19.451" v="877" actId="47"/>
        <pc:sldMkLst>
          <pc:docMk/>
          <pc:sldMk cId="919024890" sldId="325"/>
        </pc:sldMkLst>
      </pc:sldChg>
      <pc:sldChg chg="del">
        <pc:chgData name="James Xu" userId="f741eb4a65f5b533" providerId="LiveId" clId="{23933EA9-2B5B-48EE-AAE3-FBC6AB9FF7D9}" dt="2024-08-29T23:38:18.774" v="876" actId="47"/>
        <pc:sldMkLst>
          <pc:docMk/>
          <pc:sldMk cId="3016169271" sldId="326"/>
        </pc:sldMkLst>
      </pc:sldChg>
      <pc:sldChg chg="del">
        <pc:chgData name="James Xu" userId="f741eb4a65f5b533" providerId="LiveId" clId="{23933EA9-2B5B-48EE-AAE3-FBC6AB9FF7D9}" dt="2024-08-29T23:38:20.068" v="878" actId="47"/>
        <pc:sldMkLst>
          <pc:docMk/>
          <pc:sldMk cId="242833458" sldId="327"/>
        </pc:sldMkLst>
      </pc:sldChg>
      <pc:sldChg chg="del">
        <pc:chgData name="James Xu" userId="f741eb4a65f5b533" providerId="LiveId" clId="{23933EA9-2B5B-48EE-AAE3-FBC6AB9FF7D9}" dt="2024-08-29T23:38:21.111" v="879" actId="47"/>
        <pc:sldMkLst>
          <pc:docMk/>
          <pc:sldMk cId="3617089594" sldId="328"/>
        </pc:sldMkLst>
      </pc:sldChg>
      <pc:sldChg chg="del">
        <pc:chgData name="James Xu" userId="f741eb4a65f5b533" providerId="LiveId" clId="{23933EA9-2B5B-48EE-AAE3-FBC6AB9FF7D9}" dt="2024-08-29T23:38:35.295" v="882" actId="47"/>
        <pc:sldMkLst>
          <pc:docMk/>
          <pc:sldMk cId="2357228336" sldId="329"/>
        </pc:sldMkLst>
      </pc:sldChg>
      <pc:sldChg chg="del">
        <pc:chgData name="James Xu" userId="f741eb4a65f5b533" providerId="LiveId" clId="{23933EA9-2B5B-48EE-AAE3-FBC6AB9FF7D9}" dt="2024-08-29T23:38:35.295" v="882" actId="47"/>
        <pc:sldMkLst>
          <pc:docMk/>
          <pc:sldMk cId="528364355" sldId="330"/>
        </pc:sldMkLst>
      </pc:sldChg>
      <pc:sldChg chg="del">
        <pc:chgData name="James Xu" userId="f741eb4a65f5b533" providerId="LiveId" clId="{23933EA9-2B5B-48EE-AAE3-FBC6AB9FF7D9}" dt="2024-08-29T23:38:35.295" v="882" actId="47"/>
        <pc:sldMkLst>
          <pc:docMk/>
          <pc:sldMk cId="3008883420" sldId="331"/>
        </pc:sldMkLst>
      </pc:sldChg>
      <pc:sldChg chg="del">
        <pc:chgData name="James Xu" userId="f741eb4a65f5b533" providerId="LiveId" clId="{23933EA9-2B5B-48EE-AAE3-FBC6AB9FF7D9}" dt="2024-08-29T23:38:35.295" v="882" actId="47"/>
        <pc:sldMkLst>
          <pc:docMk/>
          <pc:sldMk cId="1011481275" sldId="332"/>
        </pc:sldMkLst>
      </pc:sldChg>
      <pc:sldChg chg="del">
        <pc:chgData name="James Xu" userId="f741eb4a65f5b533" providerId="LiveId" clId="{23933EA9-2B5B-48EE-AAE3-FBC6AB9FF7D9}" dt="2024-08-29T23:38:35.295" v="882" actId="47"/>
        <pc:sldMkLst>
          <pc:docMk/>
          <pc:sldMk cId="3598150335" sldId="333"/>
        </pc:sldMkLst>
      </pc:sldChg>
      <pc:sldChg chg="del">
        <pc:chgData name="James Xu" userId="f741eb4a65f5b533" providerId="LiveId" clId="{23933EA9-2B5B-48EE-AAE3-FBC6AB9FF7D9}" dt="2024-08-29T23:38:35.295" v="882" actId="47"/>
        <pc:sldMkLst>
          <pc:docMk/>
          <pc:sldMk cId="3877794366" sldId="334"/>
        </pc:sldMkLst>
      </pc:sldChg>
      <pc:sldChg chg="del">
        <pc:chgData name="James Xu" userId="f741eb4a65f5b533" providerId="LiveId" clId="{23933EA9-2B5B-48EE-AAE3-FBC6AB9FF7D9}" dt="2024-08-29T23:38:35.295" v="882" actId="47"/>
        <pc:sldMkLst>
          <pc:docMk/>
          <pc:sldMk cId="4144429754" sldId="335"/>
        </pc:sldMkLst>
      </pc:sldChg>
      <pc:sldChg chg="addSp delSp modSp mod">
        <pc:chgData name="James Xu" userId="f741eb4a65f5b533" providerId="LiveId" clId="{23933EA9-2B5B-48EE-AAE3-FBC6AB9FF7D9}" dt="2024-08-29T21:42:39.548" v="497" actId="20577"/>
        <pc:sldMkLst>
          <pc:docMk/>
          <pc:sldMk cId="2212439281" sldId="339"/>
        </pc:sldMkLst>
        <pc:spChg chg="mod">
          <ac:chgData name="James Xu" userId="f741eb4a65f5b533" providerId="LiveId" clId="{23933EA9-2B5B-48EE-AAE3-FBC6AB9FF7D9}" dt="2024-08-29T20:43:02.790" v="94" actId="313"/>
          <ac:spMkLst>
            <pc:docMk/>
            <pc:sldMk cId="2212439281" sldId="339"/>
            <ac:spMk id="6" creationId="{00000000-0000-0000-0000-000000000000}"/>
          </ac:spMkLst>
        </pc:spChg>
        <pc:spChg chg="add mod">
          <ac:chgData name="James Xu" userId="f741eb4a65f5b533" providerId="LiveId" clId="{23933EA9-2B5B-48EE-AAE3-FBC6AB9FF7D9}" dt="2024-08-29T21:14:16.033" v="366" actId="1076"/>
          <ac:spMkLst>
            <pc:docMk/>
            <pc:sldMk cId="2212439281" sldId="339"/>
            <ac:spMk id="15" creationId="{D8EF8DC3-8892-AA8E-12E8-54F8679746EA}"/>
          </ac:spMkLst>
        </pc:spChg>
        <pc:spChg chg="del">
          <ac:chgData name="James Xu" userId="f741eb4a65f5b533" providerId="LiveId" clId="{23933EA9-2B5B-48EE-AAE3-FBC6AB9FF7D9}" dt="2024-08-29T20:41:52.605" v="5" actId="478"/>
          <ac:spMkLst>
            <pc:docMk/>
            <pc:sldMk cId="2212439281" sldId="339"/>
            <ac:spMk id="16" creationId="{7B15EB9A-EA5D-418D-AE88-55DAA6FE7D05}"/>
          </ac:spMkLst>
        </pc:spChg>
        <pc:spChg chg="add mod">
          <ac:chgData name="James Xu" userId="f741eb4a65f5b533" providerId="LiveId" clId="{23933EA9-2B5B-48EE-AAE3-FBC6AB9FF7D9}" dt="2024-08-29T21:38:06.888" v="442" actId="1076"/>
          <ac:spMkLst>
            <pc:docMk/>
            <pc:sldMk cId="2212439281" sldId="339"/>
            <ac:spMk id="17" creationId="{204FDA3C-748B-DC11-22D2-C5958905A014}"/>
          </ac:spMkLst>
        </pc:spChg>
        <pc:spChg chg="add mod">
          <ac:chgData name="James Xu" userId="f741eb4a65f5b533" providerId="LiveId" clId="{23933EA9-2B5B-48EE-AAE3-FBC6AB9FF7D9}" dt="2024-08-29T21:40:59.827" v="481" actId="1076"/>
          <ac:spMkLst>
            <pc:docMk/>
            <pc:sldMk cId="2212439281" sldId="339"/>
            <ac:spMk id="23" creationId="{9C81A708-9262-CF18-2AFF-3E3B870559A8}"/>
          </ac:spMkLst>
        </pc:spChg>
        <pc:spChg chg="add mod">
          <ac:chgData name="James Xu" userId="f741eb4a65f5b533" providerId="LiveId" clId="{23933EA9-2B5B-48EE-AAE3-FBC6AB9FF7D9}" dt="2024-08-29T21:42:39.548" v="497" actId="20577"/>
          <ac:spMkLst>
            <pc:docMk/>
            <pc:sldMk cId="2212439281" sldId="339"/>
            <ac:spMk id="24" creationId="{DCB2DAFB-1085-7F1C-A06A-40D91EF1856F}"/>
          </ac:spMkLst>
        </pc:spChg>
        <pc:spChg chg="del">
          <ac:chgData name="James Xu" userId="f741eb4a65f5b533" providerId="LiveId" clId="{23933EA9-2B5B-48EE-AAE3-FBC6AB9FF7D9}" dt="2024-08-29T20:41:55.367" v="7" actId="478"/>
          <ac:spMkLst>
            <pc:docMk/>
            <pc:sldMk cId="2212439281" sldId="339"/>
            <ac:spMk id="58" creationId="{7DCCE310-4541-4388-816C-7BE2E6773EB7}"/>
          </ac:spMkLst>
        </pc:spChg>
        <pc:spChg chg="del">
          <ac:chgData name="James Xu" userId="f741eb4a65f5b533" providerId="LiveId" clId="{23933EA9-2B5B-48EE-AAE3-FBC6AB9FF7D9}" dt="2024-08-29T20:41:58.277" v="9" actId="478"/>
          <ac:spMkLst>
            <pc:docMk/>
            <pc:sldMk cId="2212439281" sldId="339"/>
            <ac:spMk id="63" creationId="{8CE3AAC7-1132-495E-81B6-EEE9A18139BE}"/>
          </ac:spMkLst>
        </pc:spChg>
        <pc:spChg chg="del mod">
          <ac:chgData name="James Xu" userId="f741eb4a65f5b533" providerId="LiveId" clId="{23933EA9-2B5B-48EE-AAE3-FBC6AB9FF7D9}" dt="2024-08-29T20:41:51.914" v="4" actId="478"/>
          <ac:spMkLst>
            <pc:docMk/>
            <pc:sldMk cId="2212439281" sldId="339"/>
            <ac:spMk id="72" creationId="{3F01ADBD-6D41-4215-9151-FC6B07E2F78A}"/>
          </ac:spMkLst>
        </pc:spChg>
        <pc:spChg chg="del">
          <ac:chgData name="James Xu" userId="f741eb4a65f5b533" providerId="LiveId" clId="{23933EA9-2B5B-48EE-AAE3-FBC6AB9FF7D9}" dt="2024-08-29T20:42:02.362" v="13" actId="478"/>
          <ac:spMkLst>
            <pc:docMk/>
            <pc:sldMk cId="2212439281" sldId="339"/>
            <ac:spMk id="86" creationId="{1373A41C-708A-4D4A-A685-DD3676AC6916}"/>
          </ac:spMkLst>
        </pc:spChg>
        <pc:spChg chg="del mod">
          <ac:chgData name="James Xu" userId="f741eb4a65f5b533" providerId="LiveId" clId="{23933EA9-2B5B-48EE-AAE3-FBC6AB9FF7D9}" dt="2024-08-29T20:42:00.962" v="12" actId="478"/>
          <ac:spMkLst>
            <pc:docMk/>
            <pc:sldMk cId="2212439281" sldId="339"/>
            <ac:spMk id="89" creationId="{EB001FAA-49D9-4EFD-B3CB-DA63784BCA47}"/>
          </ac:spMkLst>
        </pc:spChg>
        <pc:grpChg chg="del">
          <ac:chgData name="James Xu" userId="f741eb4a65f5b533" providerId="LiveId" clId="{23933EA9-2B5B-48EE-AAE3-FBC6AB9FF7D9}" dt="2024-08-29T20:41:49.983" v="2" actId="478"/>
          <ac:grpSpMkLst>
            <pc:docMk/>
            <pc:sldMk cId="2212439281" sldId="339"/>
            <ac:grpSpMk id="7" creationId="{A95949B5-9A34-4726-B1AE-FC49680AD85B}"/>
          </ac:grpSpMkLst>
        </pc:grpChg>
        <pc:grpChg chg="del">
          <ac:chgData name="James Xu" userId="f741eb4a65f5b533" providerId="LiveId" clId="{23933EA9-2B5B-48EE-AAE3-FBC6AB9FF7D9}" dt="2024-08-29T20:41:55.952" v="8" actId="478"/>
          <ac:grpSpMkLst>
            <pc:docMk/>
            <pc:sldMk cId="2212439281" sldId="339"/>
            <ac:grpSpMk id="60" creationId="{85DF3148-DB21-48D2-8504-62BFF9C2A7A4}"/>
          </ac:grpSpMkLst>
        </pc:grpChg>
        <pc:picChg chg="add mod">
          <ac:chgData name="James Xu" userId="f741eb4a65f5b533" providerId="LiveId" clId="{23933EA9-2B5B-48EE-AAE3-FBC6AB9FF7D9}" dt="2024-08-29T21:16:08.662" v="373" actId="1076"/>
          <ac:picMkLst>
            <pc:docMk/>
            <pc:sldMk cId="2212439281" sldId="339"/>
            <ac:picMk id="10" creationId="{1678C926-BFDD-35EE-F9F6-CD8ED4F38271}"/>
          </ac:picMkLst>
        </pc:picChg>
        <pc:picChg chg="add mod">
          <ac:chgData name="James Xu" userId="f741eb4a65f5b533" providerId="LiveId" clId="{23933EA9-2B5B-48EE-AAE3-FBC6AB9FF7D9}" dt="2024-08-29T21:12:44.136" v="357"/>
          <ac:picMkLst>
            <pc:docMk/>
            <pc:sldMk cId="2212439281" sldId="339"/>
            <ac:picMk id="12" creationId="{D7B11C7D-113E-39D5-C924-63CEDBBD24E8}"/>
          </ac:picMkLst>
        </pc:picChg>
        <pc:picChg chg="add del">
          <ac:chgData name="James Xu" userId="f741eb4a65f5b533" providerId="LiveId" clId="{23933EA9-2B5B-48EE-AAE3-FBC6AB9FF7D9}" dt="2024-08-29T21:37:54.104" v="439" actId="22"/>
          <ac:picMkLst>
            <pc:docMk/>
            <pc:sldMk cId="2212439281" sldId="339"/>
            <ac:picMk id="21" creationId="{37A9DFAB-236D-E8FC-1330-58F8867A2E01}"/>
          </ac:picMkLst>
        </pc:picChg>
        <pc:cxnChg chg="add mod">
          <ac:chgData name="James Xu" userId="f741eb4a65f5b533" providerId="LiveId" clId="{23933EA9-2B5B-48EE-AAE3-FBC6AB9FF7D9}" dt="2024-08-29T21:18:50.006" v="385" actId="693"/>
          <ac:cxnSpMkLst>
            <pc:docMk/>
            <pc:sldMk cId="2212439281" sldId="339"/>
            <ac:cxnSpMk id="19" creationId="{7C6D73BA-72AE-A995-743F-55F74915D9D6}"/>
          </ac:cxnSpMkLst>
        </pc:cxnChg>
        <pc:cxnChg chg="add mod">
          <ac:chgData name="James Xu" userId="f741eb4a65f5b533" providerId="LiveId" clId="{23933EA9-2B5B-48EE-AAE3-FBC6AB9FF7D9}" dt="2024-08-29T21:38:03.503" v="441" actId="1076"/>
          <ac:cxnSpMkLst>
            <pc:docMk/>
            <pc:sldMk cId="2212439281" sldId="339"/>
            <ac:cxnSpMk id="22" creationId="{317BA556-8E64-3D46-2F3D-8E43FF7BBE3E}"/>
          </ac:cxnSpMkLst>
        </pc:cxnChg>
        <pc:cxnChg chg="del">
          <ac:chgData name="James Xu" userId="f741eb4a65f5b533" providerId="LiveId" clId="{23933EA9-2B5B-48EE-AAE3-FBC6AB9FF7D9}" dt="2024-08-29T20:42:03.962" v="14" actId="478"/>
          <ac:cxnSpMkLst>
            <pc:docMk/>
            <pc:sldMk cId="2212439281" sldId="339"/>
            <ac:cxnSpMk id="50" creationId="{C45C2E76-063A-4D94-945B-949343392514}"/>
          </ac:cxnSpMkLst>
        </pc:cxnChg>
        <pc:cxnChg chg="del">
          <ac:chgData name="James Xu" userId="f741eb4a65f5b533" providerId="LiveId" clId="{23933EA9-2B5B-48EE-AAE3-FBC6AB9FF7D9}" dt="2024-08-29T20:41:53.811" v="6" actId="478"/>
          <ac:cxnSpMkLst>
            <pc:docMk/>
            <pc:sldMk cId="2212439281" sldId="339"/>
            <ac:cxnSpMk id="65" creationId="{638B5B39-67C9-4096-B2BD-63EAB0346498}"/>
          </ac:cxnSpMkLst>
        </pc:cxnChg>
        <pc:cxnChg chg="del">
          <ac:chgData name="James Xu" userId="f741eb4a65f5b533" providerId="LiveId" clId="{23933EA9-2B5B-48EE-AAE3-FBC6AB9FF7D9}" dt="2024-08-29T20:42:04.909" v="15" actId="478"/>
          <ac:cxnSpMkLst>
            <pc:docMk/>
            <pc:sldMk cId="2212439281" sldId="339"/>
            <ac:cxnSpMk id="75" creationId="{CDA247FF-2035-4BA5-BDB6-B6C594D394A9}"/>
          </ac:cxnSpMkLst>
        </pc:cxnChg>
        <pc:cxnChg chg="del">
          <ac:chgData name="James Xu" userId="f741eb4a65f5b533" providerId="LiveId" clId="{23933EA9-2B5B-48EE-AAE3-FBC6AB9FF7D9}" dt="2024-08-29T20:41:59.135" v="10" actId="478"/>
          <ac:cxnSpMkLst>
            <pc:docMk/>
            <pc:sldMk cId="2212439281" sldId="339"/>
            <ac:cxnSpMk id="87" creationId="{5CD55DE2-AC3F-4652-BE57-790CCF2527A3}"/>
          </ac:cxnSpMkLst>
        </pc:cxnChg>
      </pc:sldChg>
      <pc:sldChg chg="del">
        <pc:chgData name="James Xu" userId="f741eb4a65f5b533" providerId="LiveId" clId="{23933EA9-2B5B-48EE-AAE3-FBC6AB9FF7D9}" dt="2024-08-29T23:38:17.113" v="874" actId="47"/>
        <pc:sldMkLst>
          <pc:docMk/>
          <pc:sldMk cId="443203125" sldId="340"/>
        </pc:sldMkLst>
      </pc:sldChg>
      <pc:sldChg chg="addSp delSp modSp mod">
        <pc:chgData name="James Xu" userId="f741eb4a65f5b533" providerId="LiveId" clId="{23933EA9-2B5B-48EE-AAE3-FBC6AB9FF7D9}" dt="2024-08-29T23:51:18.599" v="1636" actId="20577"/>
        <pc:sldMkLst>
          <pc:docMk/>
          <pc:sldMk cId="3662621507" sldId="341"/>
        </pc:sldMkLst>
        <pc:spChg chg="mod">
          <ac:chgData name="James Xu" userId="f741eb4a65f5b533" providerId="LiveId" clId="{23933EA9-2B5B-48EE-AAE3-FBC6AB9FF7D9}" dt="2024-08-29T23:39:00.215" v="894" actId="20577"/>
          <ac:spMkLst>
            <pc:docMk/>
            <pc:sldMk cId="3662621507" sldId="341"/>
            <ac:spMk id="6" creationId="{00000000-0000-0000-0000-000000000000}"/>
          </ac:spMkLst>
        </pc:spChg>
        <pc:spChg chg="add mod">
          <ac:chgData name="James Xu" userId="f741eb4a65f5b533" providerId="LiveId" clId="{23933EA9-2B5B-48EE-AAE3-FBC6AB9FF7D9}" dt="2024-08-29T23:51:18.599" v="1636" actId="20577"/>
          <ac:spMkLst>
            <pc:docMk/>
            <pc:sldMk cId="3662621507" sldId="341"/>
            <ac:spMk id="9" creationId="{A10C24C4-E5EA-AB39-7104-02FAEB72B6A8}"/>
          </ac:spMkLst>
        </pc:spChg>
        <pc:spChg chg="del">
          <ac:chgData name="James Xu" userId="f741eb4a65f5b533" providerId="LiveId" clId="{23933EA9-2B5B-48EE-AAE3-FBC6AB9FF7D9}" dt="2024-08-29T23:38:02.900" v="872" actId="478"/>
          <ac:spMkLst>
            <pc:docMk/>
            <pc:sldMk cId="3662621507" sldId="341"/>
            <ac:spMk id="16" creationId="{7B15EB9A-EA5D-418D-AE88-55DAA6FE7D05}"/>
          </ac:spMkLst>
        </pc:spChg>
        <pc:spChg chg="del">
          <ac:chgData name="James Xu" userId="f741eb4a65f5b533" providerId="LiveId" clId="{23933EA9-2B5B-48EE-AAE3-FBC6AB9FF7D9}" dt="2024-08-29T23:38:04.838" v="873" actId="478"/>
          <ac:spMkLst>
            <pc:docMk/>
            <pc:sldMk cId="3662621507" sldId="341"/>
            <ac:spMk id="58" creationId="{7DCCE310-4541-4388-816C-7BE2E6773EB7}"/>
          </ac:spMkLst>
        </pc:spChg>
        <pc:spChg chg="del">
          <ac:chgData name="James Xu" userId="f741eb4a65f5b533" providerId="LiveId" clId="{23933EA9-2B5B-48EE-AAE3-FBC6AB9FF7D9}" dt="2024-08-29T23:38:04.838" v="873" actId="478"/>
          <ac:spMkLst>
            <pc:docMk/>
            <pc:sldMk cId="3662621507" sldId="341"/>
            <ac:spMk id="63" creationId="{8CE3AAC7-1132-495E-81B6-EEE9A18139BE}"/>
          </ac:spMkLst>
        </pc:spChg>
        <pc:spChg chg="del">
          <ac:chgData name="James Xu" userId="f741eb4a65f5b533" providerId="LiveId" clId="{23933EA9-2B5B-48EE-AAE3-FBC6AB9FF7D9}" dt="2024-08-29T23:38:02.149" v="871" actId="478"/>
          <ac:spMkLst>
            <pc:docMk/>
            <pc:sldMk cId="3662621507" sldId="341"/>
            <ac:spMk id="72" creationId="{3F01ADBD-6D41-4215-9151-FC6B07E2F78A}"/>
          </ac:spMkLst>
        </pc:spChg>
        <pc:spChg chg="del">
          <ac:chgData name="James Xu" userId="f741eb4a65f5b533" providerId="LiveId" clId="{23933EA9-2B5B-48EE-AAE3-FBC6AB9FF7D9}" dt="2024-08-29T23:38:04.838" v="873" actId="478"/>
          <ac:spMkLst>
            <pc:docMk/>
            <pc:sldMk cId="3662621507" sldId="341"/>
            <ac:spMk id="86" creationId="{1373A41C-708A-4D4A-A685-DD3676AC6916}"/>
          </ac:spMkLst>
        </pc:spChg>
        <pc:spChg chg="del">
          <ac:chgData name="James Xu" userId="f741eb4a65f5b533" providerId="LiveId" clId="{23933EA9-2B5B-48EE-AAE3-FBC6AB9FF7D9}" dt="2024-08-29T23:38:04.838" v="873" actId="478"/>
          <ac:spMkLst>
            <pc:docMk/>
            <pc:sldMk cId="3662621507" sldId="341"/>
            <ac:spMk id="89" creationId="{EB001FAA-49D9-4EFD-B3CB-DA63784BCA47}"/>
          </ac:spMkLst>
        </pc:spChg>
        <pc:spChg chg="del">
          <ac:chgData name="James Xu" userId="f741eb4a65f5b533" providerId="LiveId" clId="{23933EA9-2B5B-48EE-AAE3-FBC6AB9FF7D9}" dt="2024-08-29T23:38:04.838" v="873" actId="478"/>
          <ac:spMkLst>
            <pc:docMk/>
            <pc:sldMk cId="3662621507" sldId="341"/>
            <ac:spMk id="103" creationId="{2F026968-228B-49C0-A3A0-1FFEC148DA81}"/>
          </ac:spMkLst>
        </pc:spChg>
        <pc:grpChg chg="del">
          <ac:chgData name="James Xu" userId="f741eb4a65f5b533" providerId="LiveId" clId="{23933EA9-2B5B-48EE-AAE3-FBC6AB9FF7D9}" dt="2024-08-29T23:37:59.326" v="870" actId="478"/>
          <ac:grpSpMkLst>
            <pc:docMk/>
            <pc:sldMk cId="3662621507" sldId="341"/>
            <ac:grpSpMk id="7" creationId="{A95949B5-9A34-4726-B1AE-FC49680AD85B}"/>
          </ac:grpSpMkLst>
        </pc:grpChg>
        <pc:grpChg chg="del">
          <ac:chgData name="James Xu" userId="f741eb4a65f5b533" providerId="LiveId" clId="{23933EA9-2B5B-48EE-AAE3-FBC6AB9FF7D9}" dt="2024-08-29T23:38:04.838" v="873" actId="478"/>
          <ac:grpSpMkLst>
            <pc:docMk/>
            <pc:sldMk cId="3662621507" sldId="341"/>
            <ac:grpSpMk id="60" creationId="{85DF3148-DB21-48D2-8504-62BFF9C2A7A4}"/>
          </ac:grpSpMkLst>
        </pc:grpChg>
        <pc:cxnChg chg="del">
          <ac:chgData name="James Xu" userId="f741eb4a65f5b533" providerId="LiveId" clId="{23933EA9-2B5B-48EE-AAE3-FBC6AB9FF7D9}" dt="2024-08-29T23:38:04.838" v="873" actId="478"/>
          <ac:cxnSpMkLst>
            <pc:docMk/>
            <pc:sldMk cId="3662621507" sldId="341"/>
            <ac:cxnSpMk id="50" creationId="{C45C2E76-063A-4D94-945B-949343392514}"/>
          </ac:cxnSpMkLst>
        </pc:cxnChg>
        <pc:cxnChg chg="del">
          <ac:chgData name="James Xu" userId="f741eb4a65f5b533" providerId="LiveId" clId="{23933EA9-2B5B-48EE-AAE3-FBC6AB9FF7D9}" dt="2024-08-29T23:38:04.838" v="873" actId="478"/>
          <ac:cxnSpMkLst>
            <pc:docMk/>
            <pc:sldMk cId="3662621507" sldId="341"/>
            <ac:cxnSpMk id="65" creationId="{638B5B39-67C9-4096-B2BD-63EAB0346498}"/>
          </ac:cxnSpMkLst>
        </pc:cxnChg>
        <pc:cxnChg chg="del">
          <ac:chgData name="James Xu" userId="f741eb4a65f5b533" providerId="LiveId" clId="{23933EA9-2B5B-48EE-AAE3-FBC6AB9FF7D9}" dt="2024-08-29T23:38:04.838" v="873" actId="478"/>
          <ac:cxnSpMkLst>
            <pc:docMk/>
            <pc:sldMk cId="3662621507" sldId="341"/>
            <ac:cxnSpMk id="75" creationId="{CDA247FF-2035-4BA5-BDB6-B6C594D394A9}"/>
          </ac:cxnSpMkLst>
        </pc:cxnChg>
        <pc:cxnChg chg="del">
          <ac:chgData name="James Xu" userId="f741eb4a65f5b533" providerId="LiveId" clId="{23933EA9-2B5B-48EE-AAE3-FBC6AB9FF7D9}" dt="2024-08-29T23:38:04.838" v="873" actId="478"/>
          <ac:cxnSpMkLst>
            <pc:docMk/>
            <pc:sldMk cId="3662621507" sldId="341"/>
            <ac:cxnSpMk id="87" creationId="{5CD55DE2-AC3F-4652-BE57-790CCF2527A3}"/>
          </ac:cxnSpMkLst>
        </pc:cxnChg>
        <pc:cxnChg chg="del">
          <ac:chgData name="James Xu" userId="f741eb4a65f5b533" providerId="LiveId" clId="{23933EA9-2B5B-48EE-AAE3-FBC6AB9FF7D9}" dt="2024-08-29T23:38:04.838" v="873" actId="478"/>
          <ac:cxnSpMkLst>
            <pc:docMk/>
            <pc:sldMk cId="3662621507" sldId="341"/>
            <ac:cxnSpMk id="91" creationId="{AC980F15-67E0-4970-B51C-12E72B512FDA}"/>
          </ac:cxnSpMkLst>
        </pc:cxnChg>
        <pc:cxnChg chg="del">
          <ac:chgData name="James Xu" userId="f741eb4a65f5b533" providerId="LiveId" clId="{23933EA9-2B5B-48EE-AAE3-FBC6AB9FF7D9}" dt="2024-08-29T23:38:04.838" v="873" actId="478"/>
          <ac:cxnSpMkLst>
            <pc:docMk/>
            <pc:sldMk cId="3662621507" sldId="341"/>
            <ac:cxnSpMk id="94" creationId="{A1620934-70FE-47D7-A5F9-E2FF16062B4A}"/>
          </ac:cxnSpMkLst>
        </pc:cxnChg>
      </pc:sldChg>
      <pc:sldChg chg="addSp modSp mod">
        <pc:chgData name="James Xu" userId="f741eb4a65f5b533" providerId="LiveId" clId="{23933EA9-2B5B-48EE-AAE3-FBC6AB9FF7D9}" dt="2024-08-29T21:10:55.512" v="352" actId="1076"/>
        <pc:sldMkLst>
          <pc:docMk/>
          <pc:sldMk cId="512276475" sldId="342"/>
        </pc:sldMkLst>
        <pc:spChg chg="add mod">
          <ac:chgData name="James Xu" userId="f741eb4a65f5b533" providerId="LiveId" clId="{23933EA9-2B5B-48EE-AAE3-FBC6AB9FF7D9}" dt="2024-08-29T21:01:43.816" v="286" actId="255"/>
          <ac:spMkLst>
            <pc:docMk/>
            <pc:sldMk cId="512276475" sldId="342"/>
            <ac:spMk id="2" creationId="{24849452-D044-4CB7-D6D1-2CEC3BD5A068}"/>
          </ac:spMkLst>
        </pc:spChg>
        <pc:spChg chg="add mod">
          <ac:chgData name="James Xu" userId="f741eb4a65f5b533" providerId="LiveId" clId="{23933EA9-2B5B-48EE-AAE3-FBC6AB9FF7D9}" dt="2024-08-29T21:01:46.039" v="287"/>
          <ac:spMkLst>
            <pc:docMk/>
            <pc:sldMk cId="512276475" sldId="342"/>
            <ac:spMk id="3" creationId="{B1C8D06E-4DEE-DDE7-832C-67D5EEF0131B}"/>
          </ac:spMkLst>
        </pc:spChg>
        <pc:spChg chg="add mod">
          <ac:chgData name="James Xu" userId="f741eb4a65f5b533" providerId="LiveId" clId="{23933EA9-2B5B-48EE-AAE3-FBC6AB9FF7D9}" dt="2024-08-29T21:01:54.313" v="289" actId="1076"/>
          <ac:spMkLst>
            <pc:docMk/>
            <pc:sldMk cId="512276475" sldId="342"/>
            <ac:spMk id="7" creationId="{FBB5994D-8646-32B8-2A7E-F847FEB28F24}"/>
          </ac:spMkLst>
        </pc:spChg>
        <pc:spChg chg="add mod">
          <ac:chgData name="James Xu" userId="f741eb4a65f5b533" providerId="LiveId" clId="{23933EA9-2B5B-48EE-AAE3-FBC6AB9FF7D9}" dt="2024-08-29T21:02:21.015" v="312" actId="947"/>
          <ac:spMkLst>
            <pc:docMk/>
            <pc:sldMk cId="512276475" sldId="342"/>
            <ac:spMk id="8" creationId="{EA154248-C974-6CBC-12CA-9008515211AF}"/>
          </ac:spMkLst>
        </pc:spChg>
        <pc:spChg chg="add mod">
          <ac:chgData name="James Xu" userId="f741eb4a65f5b533" providerId="LiveId" clId="{23933EA9-2B5B-48EE-AAE3-FBC6AB9FF7D9}" dt="2024-08-29T21:02:30.407" v="314" actId="1076"/>
          <ac:spMkLst>
            <pc:docMk/>
            <pc:sldMk cId="512276475" sldId="342"/>
            <ac:spMk id="11" creationId="{355123CF-6A0D-AEBA-DA72-AE66977C3048}"/>
          </ac:spMkLst>
        </pc:spChg>
        <pc:spChg chg="add mod">
          <ac:chgData name="James Xu" userId="f741eb4a65f5b533" providerId="LiveId" clId="{23933EA9-2B5B-48EE-AAE3-FBC6AB9FF7D9}" dt="2024-08-29T21:02:34.536" v="316" actId="1076"/>
          <ac:spMkLst>
            <pc:docMk/>
            <pc:sldMk cId="512276475" sldId="342"/>
            <ac:spMk id="13" creationId="{BF4F09DB-D02C-93FF-CA38-63860DAC181F}"/>
          </ac:spMkLst>
        </pc:spChg>
        <pc:spChg chg="add mod">
          <ac:chgData name="James Xu" userId="f741eb4a65f5b533" providerId="LiveId" clId="{23933EA9-2B5B-48EE-AAE3-FBC6AB9FF7D9}" dt="2024-08-29T21:10:55.512" v="352" actId="1076"/>
          <ac:spMkLst>
            <pc:docMk/>
            <pc:sldMk cId="512276475" sldId="342"/>
            <ac:spMk id="14" creationId="{98A2F374-0076-CCF9-4339-E18B00A83B66}"/>
          </ac:spMkLst>
        </pc:spChg>
        <pc:spChg chg="mod">
          <ac:chgData name="James Xu" userId="f741eb4a65f5b533" providerId="LiveId" clId="{23933EA9-2B5B-48EE-AAE3-FBC6AB9FF7D9}" dt="2024-08-29T21:04:12.585" v="318" actId="1076"/>
          <ac:spMkLst>
            <pc:docMk/>
            <pc:sldMk cId="512276475" sldId="342"/>
            <ac:spMk id="18" creationId="{00000000-0000-0000-0000-000000000000}"/>
          </ac:spMkLst>
        </pc:spChg>
        <pc:spChg chg="mod">
          <ac:chgData name="James Xu" userId="f741eb4a65f5b533" providerId="LiveId" clId="{23933EA9-2B5B-48EE-AAE3-FBC6AB9FF7D9}" dt="2024-08-29T20:37:08.105" v="1" actId="1076"/>
          <ac:spMkLst>
            <pc:docMk/>
            <pc:sldMk cId="512276475" sldId="342"/>
            <ac:spMk id="22" creationId="{00000000-0000-0000-0000-000000000000}"/>
          </ac:spMkLst>
        </pc:spChg>
        <pc:picChg chg="mod">
          <ac:chgData name="James Xu" userId="f741eb4a65f5b533" providerId="LiveId" clId="{23933EA9-2B5B-48EE-AAE3-FBC6AB9FF7D9}" dt="2024-08-29T21:01:03.275" v="258" actId="1076"/>
          <ac:picMkLst>
            <pc:docMk/>
            <pc:sldMk cId="512276475" sldId="342"/>
            <ac:picMk id="19" creationId="{00000000-0000-0000-0000-000000000000}"/>
          </ac:picMkLst>
        </pc:picChg>
      </pc:sldChg>
      <pc:sldChg chg="del">
        <pc:chgData name="James Xu" userId="f741eb4a65f5b533" providerId="LiveId" clId="{23933EA9-2B5B-48EE-AAE3-FBC6AB9FF7D9}" dt="2024-08-29T23:38:35.295" v="882" actId="47"/>
        <pc:sldMkLst>
          <pc:docMk/>
          <pc:sldMk cId="2175156257" sldId="343"/>
        </pc:sldMkLst>
      </pc:sldChg>
      <pc:sldChg chg="modSp mod">
        <pc:chgData name="James Xu" userId="f741eb4a65f5b533" providerId="LiveId" clId="{23933EA9-2B5B-48EE-AAE3-FBC6AB9FF7D9}" dt="2024-08-29T23:54:31.239" v="1794" actId="20577"/>
        <pc:sldMkLst>
          <pc:docMk/>
          <pc:sldMk cId="407297819" sldId="344"/>
        </pc:sldMkLst>
        <pc:spChg chg="mod">
          <ac:chgData name="James Xu" userId="f741eb4a65f5b533" providerId="LiveId" clId="{23933EA9-2B5B-48EE-AAE3-FBC6AB9FF7D9}" dt="2024-08-29T23:54:31.239" v="1794" actId="20577"/>
          <ac:spMkLst>
            <pc:docMk/>
            <pc:sldMk cId="407297819" sldId="344"/>
            <ac:spMk id="4" creationId="{00000000-0000-0000-0000-000000000000}"/>
          </ac:spMkLst>
        </pc:spChg>
      </pc:sldChg>
      <pc:sldChg chg="new del">
        <pc:chgData name="James Xu" userId="f741eb4a65f5b533" providerId="LiveId" clId="{23933EA9-2B5B-48EE-AAE3-FBC6AB9FF7D9}" dt="2024-08-29T20:43:45.516" v="96" actId="47"/>
        <pc:sldMkLst>
          <pc:docMk/>
          <pc:sldMk cId="34547898" sldId="345"/>
        </pc:sldMkLst>
      </pc:sldChg>
      <pc:sldChg chg="addSp delSp modSp add mod ord">
        <pc:chgData name="James Xu" userId="f741eb4a65f5b533" providerId="LiveId" clId="{23933EA9-2B5B-48EE-AAE3-FBC6AB9FF7D9}" dt="2024-08-29T22:12:16.076" v="789" actId="20577"/>
        <pc:sldMkLst>
          <pc:docMk/>
          <pc:sldMk cId="496636572" sldId="345"/>
        </pc:sldMkLst>
        <pc:spChg chg="add mod">
          <ac:chgData name="James Xu" userId="f741eb4a65f5b533" providerId="LiveId" clId="{23933EA9-2B5B-48EE-AAE3-FBC6AB9FF7D9}" dt="2024-08-29T22:12:16.076" v="789" actId="20577"/>
          <ac:spMkLst>
            <pc:docMk/>
            <pc:sldMk cId="496636572" sldId="345"/>
            <ac:spMk id="8" creationId="{463F7CDE-2C76-74BE-ED3E-D4694DD7FE82}"/>
          </ac:spMkLst>
        </pc:spChg>
        <pc:spChg chg="add del mod">
          <ac:chgData name="James Xu" userId="f741eb4a65f5b533" providerId="LiveId" clId="{23933EA9-2B5B-48EE-AAE3-FBC6AB9FF7D9}" dt="2024-08-29T20:59:04.785" v="252" actId="478"/>
          <ac:spMkLst>
            <pc:docMk/>
            <pc:sldMk cId="496636572" sldId="345"/>
            <ac:spMk id="14" creationId="{B0F8602E-69AE-628C-3C63-928EB415A318}"/>
          </ac:spMkLst>
        </pc:spChg>
        <pc:spChg chg="del">
          <ac:chgData name="James Xu" userId="f741eb4a65f5b533" providerId="LiveId" clId="{23933EA9-2B5B-48EE-AAE3-FBC6AB9FF7D9}" dt="2024-08-29T20:43:59.553" v="101" actId="478"/>
          <ac:spMkLst>
            <pc:docMk/>
            <pc:sldMk cId="496636572" sldId="345"/>
            <ac:spMk id="18" creationId="{00000000-0000-0000-0000-000000000000}"/>
          </ac:spMkLst>
        </pc:spChg>
        <pc:picChg chg="add mod">
          <ac:chgData name="James Xu" userId="f741eb4a65f5b533" providerId="LiveId" clId="{23933EA9-2B5B-48EE-AAE3-FBC6AB9FF7D9}" dt="2024-08-29T20:47:30.935" v="104"/>
          <ac:picMkLst>
            <pc:docMk/>
            <pc:sldMk cId="496636572" sldId="345"/>
            <ac:picMk id="2" creationId="{E4CD36A0-682F-09AE-3902-4A9FD301D4C8}"/>
          </ac:picMkLst>
        </pc:picChg>
        <pc:picChg chg="add mod">
          <ac:chgData name="James Xu" userId="f741eb4a65f5b533" providerId="LiveId" clId="{23933EA9-2B5B-48EE-AAE3-FBC6AB9FF7D9}" dt="2024-08-29T20:49:03.139" v="108" actId="1076"/>
          <ac:picMkLst>
            <pc:docMk/>
            <pc:sldMk cId="496636572" sldId="345"/>
            <ac:picMk id="7" creationId="{1443DDBF-8529-B51E-9525-B5B0629683C2}"/>
          </ac:picMkLst>
        </pc:picChg>
        <pc:picChg chg="del">
          <ac:chgData name="James Xu" userId="f741eb4a65f5b533" providerId="LiveId" clId="{23933EA9-2B5B-48EE-AAE3-FBC6AB9FF7D9}" dt="2024-08-29T20:43:56.494" v="98" actId="478"/>
          <ac:picMkLst>
            <pc:docMk/>
            <pc:sldMk cId="496636572" sldId="345"/>
            <ac:picMk id="9" creationId="{00000000-0000-0000-0000-000000000000}"/>
          </ac:picMkLst>
        </pc:picChg>
        <pc:picChg chg="del">
          <ac:chgData name="James Xu" userId="f741eb4a65f5b533" providerId="LiveId" clId="{23933EA9-2B5B-48EE-AAE3-FBC6AB9FF7D9}" dt="2024-08-29T20:43:56.962" v="99" actId="478"/>
          <ac:picMkLst>
            <pc:docMk/>
            <pc:sldMk cId="496636572" sldId="345"/>
            <ac:picMk id="10" creationId="{00000000-0000-0000-0000-000000000000}"/>
          </ac:picMkLst>
        </pc:picChg>
        <pc:picChg chg="add mod">
          <ac:chgData name="James Xu" userId="f741eb4a65f5b533" providerId="LiveId" clId="{23933EA9-2B5B-48EE-AAE3-FBC6AB9FF7D9}" dt="2024-08-29T20:58:49.186" v="245" actId="1076"/>
          <ac:picMkLst>
            <pc:docMk/>
            <pc:sldMk cId="496636572" sldId="345"/>
            <ac:picMk id="13" creationId="{8B4CB0B5-5A17-D230-F166-2BC96FE3E968}"/>
          </ac:picMkLst>
        </pc:picChg>
        <pc:picChg chg="del">
          <ac:chgData name="James Xu" userId="f741eb4a65f5b533" providerId="LiveId" clId="{23933EA9-2B5B-48EE-AAE3-FBC6AB9FF7D9}" dt="2024-08-29T20:43:57.444" v="100" actId="478"/>
          <ac:picMkLst>
            <pc:docMk/>
            <pc:sldMk cId="496636572" sldId="345"/>
            <ac:picMk id="19" creationId="{00000000-0000-0000-0000-000000000000}"/>
          </ac:picMkLst>
        </pc:picChg>
      </pc:sldChg>
      <pc:sldChg chg="addSp delSp modSp add mod">
        <pc:chgData name="James Xu" userId="f741eb4a65f5b533" providerId="LiveId" clId="{23933EA9-2B5B-48EE-AAE3-FBC6AB9FF7D9}" dt="2024-08-29T22:16:55.194" v="809" actId="208"/>
        <pc:sldMkLst>
          <pc:docMk/>
          <pc:sldMk cId="1117400473" sldId="346"/>
        </pc:sldMkLst>
        <pc:spChg chg="mod">
          <ac:chgData name="James Xu" userId="f741eb4a65f5b533" providerId="LiveId" clId="{23933EA9-2B5B-48EE-AAE3-FBC6AB9FF7D9}" dt="2024-08-29T22:15:24.931" v="791" actId="20577"/>
          <ac:spMkLst>
            <pc:docMk/>
            <pc:sldMk cId="1117400473" sldId="346"/>
            <ac:spMk id="6" creationId="{00000000-0000-0000-0000-000000000000}"/>
          </ac:spMkLst>
        </pc:spChg>
        <pc:spChg chg="add del mod">
          <ac:chgData name="James Xu" userId="f741eb4a65f5b533" providerId="LiveId" clId="{23933EA9-2B5B-48EE-AAE3-FBC6AB9FF7D9}" dt="2024-08-29T22:15:29.111" v="793" actId="478"/>
          <ac:spMkLst>
            <pc:docMk/>
            <pc:sldMk cId="1117400473" sldId="346"/>
            <ac:spMk id="7" creationId="{6C782E80-355D-F7F5-4A54-2BB79CC513C0}"/>
          </ac:spMkLst>
        </pc:spChg>
        <pc:spChg chg="add del mod">
          <ac:chgData name="James Xu" userId="f741eb4a65f5b533" providerId="LiveId" clId="{23933EA9-2B5B-48EE-AAE3-FBC6AB9FF7D9}" dt="2024-08-29T22:16:29.932" v="799" actId="478"/>
          <ac:spMkLst>
            <pc:docMk/>
            <pc:sldMk cId="1117400473" sldId="346"/>
            <ac:spMk id="8" creationId="{3B4EBDDE-E8CF-872E-613C-F77338D71AAF}"/>
          </ac:spMkLst>
        </pc:spChg>
        <pc:spChg chg="add mod">
          <ac:chgData name="James Xu" userId="f741eb4a65f5b533" providerId="LiveId" clId="{23933EA9-2B5B-48EE-AAE3-FBC6AB9FF7D9}" dt="2024-08-29T22:16:55.194" v="809" actId="208"/>
          <ac:spMkLst>
            <pc:docMk/>
            <pc:sldMk cId="1117400473" sldId="346"/>
            <ac:spMk id="16" creationId="{D5437025-335D-F8DB-C6D1-B99F75772002}"/>
          </ac:spMkLst>
        </pc:spChg>
        <pc:spChg chg="del">
          <ac:chgData name="James Xu" userId="f741eb4a65f5b533" providerId="LiveId" clId="{23933EA9-2B5B-48EE-AAE3-FBC6AB9FF7D9}" dt="2024-08-29T21:36:58.490" v="428" actId="478"/>
          <ac:spMkLst>
            <pc:docMk/>
            <pc:sldMk cId="1117400473" sldId="346"/>
            <ac:spMk id="17" creationId="{204FDA3C-748B-DC11-22D2-C5958905A014}"/>
          </ac:spMkLst>
        </pc:spChg>
        <pc:picChg chg="add del mod">
          <ac:chgData name="James Xu" userId="f741eb4a65f5b533" providerId="LiveId" clId="{23933EA9-2B5B-48EE-AAE3-FBC6AB9FF7D9}" dt="2024-08-29T22:15:27.938" v="792" actId="478"/>
          <ac:picMkLst>
            <pc:docMk/>
            <pc:sldMk cId="1117400473" sldId="346"/>
            <ac:picMk id="3" creationId="{9618815A-775E-1661-2BF2-54D75BFBEE79}"/>
          </ac:picMkLst>
        </pc:picChg>
        <pc:picChg chg="del">
          <ac:chgData name="James Xu" userId="f741eb4a65f5b533" providerId="LiveId" clId="{23933EA9-2B5B-48EE-AAE3-FBC6AB9FF7D9}" dt="2024-08-29T21:36:56.220" v="427" actId="478"/>
          <ac:picMkLst>
            <pc:docMk/>
            <pc:sldMk cId="1117400473" sldId="346"/>
            <ac:picMk id="10" creationId="{1678C926-BFDD-35EE-F9F6-CD8ED4F38271}"/>
          </ac:picMkLst>
        </pc:picChg>
        <pc:picChg chg="add mod">
          <ac:chgData name="James Xu" userId="f741eb4a65f5b533" providerId="LiveId" clId="{23933EA9-2B5B-48EE-AAE3-FBC6AB9FF7D9}" dt="2024-08-29T22:16:41.130" v="805" actId="1076"/>
          <ac:picMkLst>
            <pc:docMk/>
            <pc:sldMk cId="1117400473" sldId="346"/>
            <ac:picMk id="11" creationId="{017BDC8C-F2D9-B363-5FB3-A976F0106DC7}"/>
          </ac:picMkLst>
        </pc:picChg>
        <pc:picChg chg="del">
          <ac:chgData name="James Xu" userId="f741eb4a65f5b533" providerId="LiveId" clId="{23933EA9-2B5B-48EE-AAE3-FBC6AB9FF7D9}" dt="2024-08-29T21:36:55.646" v="426" actId="478"/>
          <ac:picMkLst>
            <pc:docMk/>
            <pc:sldMk cId="1117400473" sldId="346"/>
            <ac:picMk id="12" creationId="{D7B11C7D-113E-39D5-C924-63CEDBBD24E8}"/>
          </ac:picMkLst>
        </pc:picChg>
        <pc:picChg chg="add mod">
          <ac:chgData name="James Xu" userId="f741eb4a65f5b533" providerId="LiveId" clId="{23933EA9-2B5B-48EE-AAE3-FBC6AB9FF7D9}" dt="2024-08-29T22:16:37.771" v="804" actId="1076"/>
          <ac:picMkLst>
            <pc:docMk/>
            <pc:sldMk cId="1117400473" sldId="346"/>
            <ac:picMk id="14" creationId="{E8790372-226A-E318-BF58-8F8F90200FE3}"/>
          </ac:picMkLst>
        </pc:picChg>
        <pc:cxnChg chg="del">
          <ac:chgData name="James Xu" userId="f741eb4a65f5b533" providerId="LiveId" clId="{23933EA9-2B5B-48EE-AAE3-FBC6AB9FF7D9}" dt="2024-08-29T21:36:59.262" v="429" actId="478"/>
          <ac:cxnSpMkLst>
            <pc:docMk/>
            <pc:sldMk cId="1117400473" sldId="346"/>
            <ac:cxnSpMk id="19" creationId="{7C6D73BA-72AE-A995-743F-55F74915D9D6}"/>
          </ac:cxnSpMkLst>
        </pc:cxnChg>
      </pc:sldChg>
      <pc:sldChg chg="addSp delSp modSp add mod">
        <pc:chgData name="James Xu" userId="f741eb4a65f5b533" providerId="LiveId" clId="{23933EA9-2B5B-48EE-AAE3-FBC6AB9FF7D9}" dt="2024-08-29T22:05:35.265" v="691" actId="20577"/>
        <pc:sldMkLst>
          <pc:docMk/>
          <pc:sldMk cId="451897146" sldId="347"/>
        </pc:sldMkLst>
        <pc:spChg chg="add mod">
          <ac:chgData name="James Xu" userId="f741eb4a65f5b533" providerId="LiveId" clId="{23933EA9-2B5B-48EE-AAE3-FBC6AB9FF7D9}" dt="2024-08-29T21:47:05.141" v="526" actId="1076"/>
          <ac:spMkLst>
            <pc:docMk/>
            <pc:sldMk cId="451897146" sldId="347"/>
            <ac:spMk id="7" creationId="{41F9500C-3A2F-BE06-BBE2-D88BE0D6FFEB}"/>
          </ac:spMkLst>
        </pc:spChg>
        <pc:spChg chg="add mod">
          <ac:chgData name="James Xu" userId="f741eb4a65f5b533" providerId="LiveId" clId="{23933EA9-2B5B-48EE-AAE3-FBC6AB9FF7D9}" dt="2024-08-29T21:47:08.348" v="527" actId="1076"/>
          <ac:spMkLst>
            <pc:docMk/>
            <pc:sldMk cId="451897146" sldId="347"/>
            <ac:spMk id="8" creationId="{60A5783E-47F2-1877-DE23-5B94DB0C892C}"/>
          </ac:spMkLst>
        </pc:spChg>
        <pc:spChg chg="add mod">
          <ac:chgData name="James Xu" userId="f741eb4a65f5b533" providerId="LiveId" clId="{23933EA9-2B5B-48EE-AAE3-FBC6AB9FF7D9}" dt="2024-08-29T21:47:11.805" v="528" actId="1076"/>
          <ac:spMkLst>
            <pc:docMk/>
            <pc:sldMk cId="451897146" sldId="347"/>
            <ac:spMk id="9" creationId="{E4963AA0-55BD-5844-BE98-B69DFF8ECDD2}"/>
          </ac:spMkLst>
        </pc:spChg>
        <pc:spChg chg="add mod">
          <ac:chgData name="James Xu" userId="f741eb4a65f5b533" providerId="LiveId" clId="{23933EA9-2B5B-48EE-AAE3-FBC6AB9FF7D9}" dt="2024-08-29T22:05:35.265" v="691" actId="20577"/>
          <ac:spMkLst>
            <pc:docMk/>
            <pc:sldMk cId="451897146" sldId="347"/>
            <ac:spMk id="11" creationId="{7A6596A5-7AA0-93DC-CDCE-487D23D23C0E}"/>
          </ac:spMkLst>
        </pc:spChg>
        <pc:spChg chg="del">
          <ac:chgData name="James Xu" userId="f741eb4a65f5b533" providerId="LiveId" clId="{23933EA9-2B5B-48EE-AAE3-FBC6AB9FF7D9}" dt="2024-08-29T21:43:33.794" v="504" actId="478"/>
          <ac:spMkLst>
            <pc:docMk/>
            <pc:sldMk cId="451897146" sldId="347"/>
            <ac:spMk id="17" creationId="{204FDA3C-748B-DC11-22D2-C5958905A014}"/>
          </ac:spMkLst>
        </pc:spChg>
        <pc:spChg chg="del">
          <ac:chgData name="James Xu" userId="f741eb4a65f5b533" providerId="LiveId" clId="{23933EA9-2B5B-48EE-AAE3-FBC6AB9FF7D9}" dt="2024-08-29T21:43:31.644" v="502" actId="478"/>
          <ac:spMkLst>
            <pc:docMk/>
            <pc:sldMk cId="451897146" sldId="347"/>
            <ac:spMk id="23" creationId="{9C81A708-9262-CF18-2AFF-3E3B870559A8}"/>
          </ac:spMkLst>
        </pc:spChg>
        <pc:spChg chg="del">
          <ac:chgData name="James Xu" userId="f741eb4a65f5b533" providerId="LiveId" clId="{23933EA9-2B5B-48EE-AAE3-FBC6AB9FF7D9}" dt="2024-08-29T21:43:30.417" v="501" actId="478"/>
          <ac:spMkLst>
            <pc:docMk/>
            <pc:sldMk cId="451897146" sldId="347"/>
            <ac:spMk id="24" creationId="{DCB2DAFB-1085-7F1C-A06A-40D91EF1856F}"/>
          </ac:spMkLst>
        </pc:spChg>
        <pc:picChg chg="add mod">
          <ac:chgData name="James Xu" userId="f741eb4a65f5b533" providerId="LiveId" clId="{23933EA9-2B5B-48EE-AAE3-FBC6AB9FF7D9}" dt="2024-08-29T21:47:02.284" v="525" actId="1076"/>
          <ac:picMkLst>
            <pc:docMk/>
            <pc:sldMk cId="451897146" sldId="347"/>
            <ac:picMk id="3" creationId="{E1F568E8-6F04-0F5F-1CE3-B6C815A61100}"/>
          </ac:picMkLst>
        </pc:picChg>
        <pc:picChg chg="del">
          <ac:chgData name="James Xu" userId="f741eb4a65f5b533" providerId="LiveId" clId="{23933EA9-2B5B-48EE-AAE3-FBC6AB9FF7D9}" dt="2024-08-29T21:43:32.600" v="503" actId="478"/>
          <ac:picMkLst>
            <pc:docMk/>
            <pc:sldMk cId="451897146" sldId="347"/>
            <ac:picMk id="10" creationId="{1678C926-BFDD-35EE-F9F6-CD8ED4F38271}"/>
          </ac:picMkLst>
        </pc:picChg>
        <pc:cxnChg chg="del">
          <ac:chgData name="James Xu" userId="f741eb4a65f5b533" providerId="LiveId" clId="{23933EA9-2B5B-48EE-AAE3-FBC6AB9FF7D9}" dt="2024-08-29T21:43:34.508" v="505" actId="478"/>
          <ac:cxnSpMkLst>
            <pc:docMk/>
            <pc:sldMk cId="451897146" sldId="347"/>
            <ac:cxnSpMk id="19" creationId="{7C6D73BA-72AE-A995-743F-55F74915D9D6}"/>
          </ac:cxnSpMkLst>
        </pc:cxnChg>
        <pc:cxnChg chg="del">
          <ac:chgData name="James Xu" userId="f741eb4a65f5b533" providerId="LiveId" clId="{23933EA9-2B5B-48EE-AAE3-FBC6AB9FF7D9}" dt="2024-08-29T21:43:35.690" v="506" actId="478"/>
          <ac:cxnSpMkLst>
            <pc:docMk/>
            <pc:sldMk cId="451897146" sldId="347"/>
            <ac:cxnSpMk id="22" creationId="{317BA556-8E64-3D46-2F3D-8E43FF7BBE3E}"/>
          </ac:cxnSpMkLst>
        </pc:cxnChg>
      </pc:sldChg>
      <pc:sldChg chg="new del">
        <pc:chgData name="James Xu" userId="f741eb4a65f5b533" providerId="LiveId" clId="{23933EA9-2B5B-48EE-AAE3-FBC6AB9FF7D9}" dt="2024-08-29T21:43:20.065" v="499" actId="47"/>
        <pc:sldMkLst>
          <pc:docMk/>
          <pc:sldMk cId="3121789663" sldId="347"/>
        </pc:sldMkLst>
      </pc:sldChg>
      <pc:sldChg chg="addSp delSp modSp add mod ord">
        <pc:chgData name="James Xu" userId="f741eb4a65f5b533" providerId="LiveId" clId="{23933EA9-2B5B-48EE-AAE3-FBC6AB9FF7D9}" dt="2024-08-29T23:35:40.087" v="862" actId="1076"/>
        <pc:sldMkLst>
          <pc:docMk/>
          <pc:sldMk cId="3071272487" sldId="348"/>
        </pc:sldMkLst>
        <pc:spChg chg="mod">
          <ac:chgData name="James Xu" userId="f741eb4a65f5b533" providerId="LiveId" clId="{23933EA9-2B5B-48EE-AAE3-FBC6AB9FF7D9}" dt="2024-08-29T23:35:11.202" v="849" actId="20577"/>
          <ac:spMkLst>
            <pc:docMk/>
            <pc:sldMk cId="3071272487" sldId="348"/>
            <ac:spMk id="6" creationId="{00000000-0000-0000-0000-000000000000}"/>
          </ac:spMkLst>
        </pc:spChg>
        <pc:spChg chg="del mod">
          <ac:chgData name="James Xu" userId="f741eb4a65f5b533" providerId="LiveId" clId="{23933EA9-2B5B-48EE-AAE3-FBC6AB9FF7D9}" dt="2024-08-29T23:35:27.095" v="858" actId="478"/>
          <ac:spMkLst>
            <pc:docMk/>
            <pc:sldMk cId="3071272487" sldId="348"/>
            <ac:spMk id="7" creationId="{41F9500C-3A2F-BE06-BBE2-D88BE0D6FFEB}"/>
          </ac:spMkLst>
        </pc:spChg>
        <pc:spChg chg="del">
          <ac:chgData name="James Xu" userId="f741eb4a65f5b533" providerId="LiveId" clId="{23933EA9-2B5B-48EE-AAE3-FBC6AB9FF7D9}" dt="2024-08-29T23:35:16.949" v="852" actId="478"/>
          <ac:spMkLst>
            <pc:docMk/>
            <pc:sldMk cId="3071272487" sldId="348"/>
            <ac:spMk id="9" creationId="{E4963AA0-55BD-5844-BE98-B69DFF8ECDD2}"/>
          </ac:spMkLst>
        </pc:spChg>
        <pc:spChg chg="del">
          <ac:chgData name="James Xu" userId="f741eb4a65f5b533" providerId="LiveId" clId="{23933EA9-2B5B-48EE-AAE3-FBC6AB9FF7D9}" dt="2024-08-29T23:35:14.146" v="850" actId="478"/>
          <ac:spMkLst>
            <pc:docMk/>
            <pc:sldMk cId="3071272487" sldId="348"/>
            <ac:spMk id="11" creationId="{7A6596A5-7AA0-93DC-CDCE-487D23D23C0E}"/>
          </ac:spMkLst>
        </pc:spChg>
        <pc:picChg chg="del">
          <ac:chgData name="James Xu" userId="f741eb4a65f5b533" providerId="LiveId" clId="{23933EA9-2B5B-48EE-AAE3-FBC6AB9FF7D9}" dt="2024-08-29T23:35:14.806" v="851" actId="478"/>
          <ac:picMkLst>
            <pc:docMk/>
            <pc:sldMk cId="3071272487" sldId="348"/>
            <ac:picMk id="3" creationId="{E1F568E8-6F04-0F5F-1CE3-B6C815A61100}"/>
          </ac:picMkLst>
        </pc:picChg>
        <pc:picChg chg="add mod">
          <ac:chgData name="James Xu" userId="f741eb4a65f5b533" providerId="LiveId" clId="{23933EA9-2B5B-48EE-AAE3-FBC6AB9FF7D9}" dt="2024-08-29T23:35:33.806" v="861" actId="1076"/>
          <ac:picMkLst>
            <pc:docMk/>
            <pc:sldMk cId="3071272487" sldId="348"/>
            <ac:picMk id="10" creationId="{C053579A-692F-3FCD-B70A-72C7E211EAFB}"/>
          </ac:picMkLst>
        </pc:picChg>
        <pc:picChg chg="mod">
          <ac:chgData name="James Xu" userId="f741eb4a65f5b533" providerId="LiveId" clId="{23933EA9-2B5B-48EE-AAE3-FBC6AB9FF7D9}" dt="2024-08-29T23:35:40.087" v="862" actId="1076"/>
          <ac:picMkLst>
            <pc:docMk/>
            <pc:sldMk cId="3071272487" sldId="348"/>
            <ac:picMk id="12" creationId="{D7B11C7D-113E-39D5-C924-63CEDBBD24E8}"/>
          </ac:picMkLst>
        </pc:picChg>
      </pc:sldChg>
      <pc:sldChg chg="addSp delSp modSp add mod">
        <pc:chgData name="James Xu" userId="f741eb4a65f5b533" providerId="LiveId" clId="{23933EA9-2B5B-48EE-AAE3-FBC6AB9FF7D9}" dt="2024-08-29T23:41:31.655" v="1198" actId="1076"/>
        <pc:sldMkLst>
          <pc:docMk/>
          <pc:sldMk cId="3510846831" sldId="349"/>
        </pc:sldMkLst>
        <pc:picChg chg="add mod">
          <ac:chgData name="James Xu" userId="f741eb4a65f5b533" providerId="LiveId" clId="{23933EA9-2B5B-48EE-AAE3-FBC6AB9FF7D9}" dt="2024-08-29T23:41:31.655" v="1198" actId="1076"/>
          <ac:picMkLst>
            <pc:docMk/>
            <pc:sldMk cId="3510846831" sldId="349"/>
            <ac:picMk id="3" creationId="{B688CF5C-753E-9F6E-4838-0242BFC801D2}"/>
          </ac:picMkLst>
        </pc:picChg>
        <pc:picChg chg="del">
          <ac:chgData name="James Xu" userId="f741eb4a65f5b533" providerId="LiveId" clId="{23933EA9-2B5B-48EE-AAE3-FBC6AB9FF7D9}" dt="2024-08-29T23:37:27.100" v="865" actId="478"/>
          <ac:picMkLst>
            <pc:docMk/>
            <pc:sldMk cId="3510846831" sldId="349"/>
            <ac:picMk id="10" creationId="{C053579A-692F-3FCD-B70A-72C7E211EAFB}"/>
          </ac:picMkLst>
        </pc:picChg>
        <pc:picChg chg="mod">
          <ac:chgData name="James Xu" userId="f741eb4a65f5b533" providerId="LiveId" clId="{23933EA9-2B5B-48EE-AAE3-FBC6AB9FF7D9}" dt="2024-08-29T23:37:35.664" v="869" actId="1076"/>
          <ac:picMkLst>
            <pc:docMk/>
            <pc:sldMk cId="3510846831" sldId="349"/>
            <ac:picMk id="12" creationId="{D7B11C7D-113E-39D5-C924-63CEDBBD24E8}"/>
          </ac:picMkLst>
        </pc:picChg>
      </pc:sldChg>
      <pc:sldChg chg="delSp modSp add mod">
        <pc:chgData name="James Xu" userId="f741eb4a65f5b533" providerId="LiveId" clId="{23933EA9-2B5B-48EE-AAE3-FBC6AB9FF7D9}" dt="2024-08-29T23:52:50.061" v="1663" actId="20577"/>
        <pc:sldMkLst>
          <pc:docMk/>
          <pc:sldMk cId="647816452" sldId="350"/>
        </pc:sldMkLst>
        <pc:spChg chg="mod">
          <ac:chgData name="James Xu" userId="f741eb4a65f5b533" providerId="LiveId" clId="{23933EA9-2B5B-48EE-AAE3-FBC6AB9FF7D9}" dt="2024-08-29T23:52:50.061" v="1663" actId="20577"/>
          <ac:spMkLst>
            <pc:docMk/>
            <pc:sldMk cId="647816452" sldId="350"/>
            <ac:spMk id="6" creationId="{00000000-0000-0000-0000-000000000000}"/>
          </ac:spMkLst>
        </pc:spChg>
        <pc:spChg chg="del">
          <ac:chgData name="James Xu" userId="f741eb4a65f5b533" providerId="LiveId" clId="{23933EA9-2B5B-48EE-AAE3-FBC6AB9FF7D9}" dt="2024-08-29T23:51:37.276" v="1640" actId="478"/>
          <ac:spMkLst>
            <pc:docMk/>
            <pc:sldMk cId="647816452" sldId="350"/>
            <ac:spMk id="9" creationId="{A10C24C4-E5EA-AB39-7104-02FAEB72B6A8}"/>
          </ac:spMkLst>
        </pc:spChg>
      </pc:sldChg>
      <pc:sldChg chg="new del">
        <pc:chgData name="James Xu" userId="f741eb4a65f5b533" providerId="LiveId" clId="{23933EA9-2B5B-48EE-AAE3-FBC6AB9FF7D9}" dt="2024-08-29T23:51:26.449" v="1638" actId="47"/>
        <pc:sldMkLst>
          <pc:docMk/>
          <pc:sldMk cId="2474045532" sldId="35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0418E-72A3-4B55-8977-222A9A129B47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4DA413-65C0-41E3-9001-18508E562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544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DA413-65C0-41E3-9001-18508E56238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0109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DA413-65C0-41E3-9001-18508E56238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213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DA413-65C0-41E3-9001-18508E56238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027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DA413-65C0-41E3-9001-18508E56238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157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DA413-65C0-41E3-9001-18508E56238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390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DA413-65C0-41E3-9001-18508E56238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533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DA413-65C0-41E3-9001-18508E56238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941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DA413-65C0-41E3-9001-18508E56238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36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DA413-65C0-41E3-9001-18508E56238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5200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DA413-65C0-41E3-9001-18508E56238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731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88074" y="195569"/>
            <a:ext cx="9415851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8/30/2024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1028700"/>
          </a:xfrm>
          <a:custGeom>
            <a:avLst/>
            <a:gdLst/>
            <a:ahLst/>
            <a:cxnLst/>
            <a:rect l="l" t="t" r="r" b="b"/>
            <a:pathLst>
              <a:path w="12192000" h="1028700">
                <a:moveTo>
                  <a:pt x="12192000" y="0"/>
                </a:moveTo>
                <a:lnTo>
                  <a:pt x="0" y="0"/>
                </a:lnTo>
                <a:lnTo>
                  <a:pt x="0" y="1028700"/>
                </a:lnTo>
                <a:lnTo>
                  <a:pt x="12192000" y="10287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A5D8D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4592" y="100583"/>
            <a:ext cx="829055" cy="82905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29130" y="5121969"/>
            <a:ext cx="2733738" cy="756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7279" y="1993642"/>
            <a:ext cx="10877440" cy="3439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6868" y="5410200"/>
            <a:ext cx="2733738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3735" marR="5080" indent="-661670">
              <a:lnSpc>
                <a:spcPct val="100000"/>
              </a:lnSpc>
              <a:spcBef>
                <a:spcPts val="100"/>
              </a:spcBef>
            </a:pPr>
            <a:r>
              <a:rPr lang="en-US" spc="-10" dirty="0"/>
              <a:t>James Mingchi Xu</a:t>
            </a:r>
            <a:r>
              <a:rPr lang="fr-FR" spc="-40" dirty="0"/>
              <a:t/>
            </a:r>
            <a:br>
              <a:rPr lang="fr-FR" spc="-40" dirty="0"/>
            </a:br>
            <a:r>
              <a:rPr lang="fr-FR" spc="-40" dirty="0"/>
              <a:t>30.08.2024</a:t>
            </a:r>
            <a:endParaRPr spc="-5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A8E325-983D-40CE-A9A5-E201AAA57B03}"/>
              </a:ext>
            </a:extLst>
          </p:cNvPr>
          <p:cNvSpPr/>
          <p:nvPr/>
        </p:nvSpPr>
        <p:spPr>
          <a:xfrm>
            <a:off x="9220200" y="2286000"/>
            <a:ext cx="2133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DB6E5978-F72B-4146-825D-86AAB729FAC8}"/>
              </a:ext>
            </a:extLst>
          </p:cNvPr>
          <p:cNvSpPr txBox="1">
            <a:spLocks/>
          </p:cNvSpPr>
          <p:nvPr/>
        </p:nvSpPr>
        <p:spPr>
          <a:xfrm>
            <a:off x="1388074" y="195569"/>
            <a:ext cx="9051326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3600" b="1" kern="0" spc="-5" dirty="0">
                <a:solidFill>
                  <a:srgbClr val="FFFFFF"/>
                </a:solidFill>
              </a:rPr>
              <a:t>Journal Club - Zumbühl Group </a:t>
            </a:r>
            <a:endParaRPr lang="en-US" sz="3600" kern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31" y="1777016"/>
            <a:ext cx="10920412" cy="261855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12192000" cy="1028700"/>
          </a:xfrm>
          <a:custGeom>
            <a:avLst/>
            <a:gdLst/>
            <a:ahLst/>
            <a:cxnLst/>
            <a:rect l="l" t="t" r="r" b="b"/>
            <a:pathLst>
              <a:path w="12192000" h="1028700">
                <a:moveTo>
                  <a:pt x="12192000" y="0"/>
                </a:moveTo>
                <a:lnTo>
                  <a:pt x="0" y="0"/>
                </a:lnTo>
                <a:lnTo>
                  <a:pt x="0" y="1028700"/>
                </a:lnTo>
                <a:lnTo>
                  <a:pt x="12192000" y="10287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A5D8D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4592" y="100583"/>
            <a:ext cx="829055" cy="829055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88074" y="195569"/>
            <a:ext cx="8746526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600" b="1" spc="-5" dirty="0"/>
              <a:t>Measurement with the Charger Sensor</a:t>
            </a:r>
            <a:endParaRPr sz="3600" dirty="0">
              <a:latin typeface="Calibri"/>
              <a:cs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7B11C7D-113E-39D5-C924-63CEDBBD24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224269"/>
            <a:ext cx="4088325" cy="219414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8EF8DC3-8892-AA8E-12E8-54F8679746EA}"/>
              </a:ext>
            </a:extLst>
          </p:cNvPr>
          <p:cNvSpPr/>
          <p:nvPr/>
        </p:nvSpPr>
        <p:spPr>
          <a:xfrm>
            <a:off x="5029200" y="3406349"/>
            <a:ext cx="436546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A5783E-47F2-1877-DE23-5B94DB0C892C}"/>
              </a:ext>
            </a:extLst>
          </p:cNvPr>
          <p:cNvSpPr/>
          <p:nvPr/>
        </p:nvSpPr>
        <p:spPr>
          <a:xfrm>
            <a:off x="5664464" y="3553306"/>
            <a:ext cx="560257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88CF5C-753E-9F6E-4838-0242BFC801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6097" y="1301344"/>
            <a:ext cx="5841736" cy="543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846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12192000" cy="1028700"/>
          </a:xfrm>
          <a:custGeom>
            <a:avLst/>
            <a:gdLst/>
            <a:ahLst/>
            <a:cxnLst/>
            <a:rect l="l" t="t" r="r" b="b"/>
            <a:pathLst>
              <a:path w="12192000" h="1028700">
                <a:moveTo>
                  <a:pt x="12192000" y="0"/>
                </a:moveTo>
                <a:lnTo>
                  <a:pt x="0" y="0"/>
                </a:lnTo>
                <a:lnTo>
                  <a:pt x="0" y="1028700"/>
                </a:lnTo>
                <a:lnTo>
                  <a:pt x="12192000" y="10287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A5D8D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4592" y="100583"/>
            <a:ext cx="829055" cy="829055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88074" y="195569"/>
            <a:ext cx="36969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3600" b="1" spc="-5" dirty="0">
                <a:latin typeface="Calibri"/>
                <a:cs typeface="Calibri"/>
              </a:rPr>
              <a:t>Conclusion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0C24C4-E5EA-AB39-7104-02FAEB72B6A8}"/>
              </a:ext>
            </a:extLst>
          </p:cNvPr>
          <p:cNvSpPr txBox="1"/>
          <p:nvPr/>
        </p:nvSpPr>
        <p:spPr>
          <a:xfrm>
            <a:off x="1388074" y="2362200"/>
            <a:ext cx="93695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Coulomb blockade caused by weak localization is observed.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The charging energy of a QPC defined quantum dot changes significantly with the tuning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62621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12192000" cy="1028700"/>
          </a:xfrm>
          <a:custGeom>
            <a:avLst/>
            <a:gdLst/>
            <a:ahLst/>
            <a:cxnLst/>
            <a:rect l="l" t="t" r="r" b="b"/>
            <a:pathLst>
              <a:path w="12192000" h="1028700">
                <a:moveTo>
                  <a:pt x="12192000" y="0"/>
                </a:moveTo>
                <a:lnTo>
                  <a:pt x="0" y="0"/>
                </a:lnTo>
                <a:lnTo>
                  <a:pt x="0" y="1028700"/>
                </a:lnTo>
                <a:lnTo>
                  <a:pt x="12192000" y="10287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A5D8D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4592" y="100583"/>
            <a:ext cx="829055" cy="829055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88074" y="195569"/>
            <a:ext cx="5088926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3600" b="1" spc="-5" dirty="0"/>
              <a:t>The A 2DEG CBT</a:t>
            </a:r>
            <a:endParaRPr sz="3600" dirty="0">
              <a:latin typeface="Calibri"/>
              <a:cs typeface="Calibri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04800" y="1447800"/>
            <a:ext cx="3276600" cy="3124200"/>
            <a:chOff x="962832" y="1525520"/>
            <a:chExt cx="5678442" cy="517015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67195" y="2307666"/>
              <a:ext cx="3758724" cy="3784048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>
            <a:xfrm>
              <a:off x="1263791" y="1690688"/>
              <a:ext cx="1331897" cy="1341911"/>
            </a:xfrm>
            <a:prstGeom prst="line">
              <a:avLst/>
            </a:prstGeom>
            <a:ln w="28575">
              <a:solidFill>
                <a:srgbClr val="00206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865973" y="5298808"/>
              <a:ext cx="1331897" cy="1341911"/>
            </a:xfrm>
            <a:prstGeom prst="line">
              <a:avLst/>
            </a:prstGeom>
            <a:ln w="28575">
              <a:solidFill>
                <a:srgbClr val="00206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4923370" y="1757548"/>
              <a:ext cx="1346801" cy="1330470"/>
            </a:xfrm>
            <a:prstGeom prst="line">
              <a:avLst/>
            </a:prstGeom>
            <a:ln w="28575">
              <a:solidFill>
                <a:srgbClr val="00206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1377655" y="5304528"/>
              <a:ext cx="1346801" cy="1330470"/>
            </a:xfrm>
            <a:prstGeom prst="line">
              <a:avLst/>
            </a:prstGeom>
            <a:ln w="28575">
              <a:solidFill>
                <a:srgbClr val="00206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4055422" y="1525521"/>
              <a:ext cx="1476499" cy="74220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Ohmic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255263" y="1525520"/>
              <a:ext cx="1476499" cy="74220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rgbClr val="002060"/>
                  </a:solidFill>
                </a:rPr>
                <a:t>Ohmic</a:t>
              </a:r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315570" y="5953468"/>
              <a:ext cx="1476499" cy="74220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862391" y="5953468"/>
              <a:ext cx="1476499" cy="74220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 rot="5400000">
              <a:off x="595687" y="2691834"/>
              <a:ext cx="1476499" cy="74220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 rot="5400000">
              <a:off x="595686" y="4245522"/>
              <a:ext cx="1476499" cy="74220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 rot="5400000">
              <a:off x="5531921" y="2759807"/>
              <a:ext cx="1476499" cy="74220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 rot="5400000">
              <a:off x="5526076" y="4498862"/>
              <a:ext cx="1476499" cy="74220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&quot;No&quot; Symbol 19"/>
            <p:cNvSpPr/>
            <p:nvPr/>
          </p:nvSpPr>
          <p:spPr>
            <a:xfrm>
              <a:off x="3630972" y="2688648"/>
              <a:ext cx="356260" cy="344385"/>
            </a:xfrm>
            <a:prstGeom prst="noSmoking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&quot;No&quot; Symbol 20"/>
            <p:cNvSpPr/>
            <p:nvPr/>
          </p:nvSpPr>
          <p:spPr>
            <a:xfrm>
              <a:off x="2238035" y="4036280"/>
              <a:ext cx="356260" cy="344385"/>
            </a:xfrm>
            <a:prstGeom prst="noSmoking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Curved Left Arrow 21"/>
            <p:cNvSpPr/>
            <p:nvPr/>
          </p:nvSpPr>
          <p:spPr>
            <a:xfrm rot="10800000">
              <a:off x="3786400" y="5094623"/>
              <a:ext cx="200832" cy="408369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Curved Down Arrow 22"/>
            <p:cNvSpPr/>
            <p:nvPr/>
          </p:nvSpPr>
          <p:spPr>
            <a:xfrm>
              <a:off x="4676491" y="4208472"/>
              <a:ext cx="493757" cy="226446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278822" y="4590456"/>
              <a:ext cx="1015156" cy="533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QPC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912156" y="3777112"/>
              <a:ext cx="1311178" cy="533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QPC</a:t>
              </a:r>
              <a:endParaRPr lang="en-US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705564" y="1588009"/>
            <a:ext cx="420164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To park the QPCs on the plateau?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The dimension of the charging island?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The charging energy renormalization?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To use the WL as the charging effect?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Shape of the island?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Quantum hall regime?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6699" y="1447800"/>
            <a:ext cx="2828925" cy="325755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5943600" y="3352800"/>
            <a:ext cx="10668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816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6"/>
          <p:cNvSpPr txBox="1">
            <a:spLocks/>
          </p:cNvSpPr>
          <p:nvPr/>
        </p:nvSpPr>
        <p:spPr>
          <a:xfrm>
            <a:off x="1388074" y="195569"/>
            <a:ext cx="36969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3600" b="1" kern="0" spc="-5" dirty="0"/>
              <a:t>Outline</a:t>
            </a:r>
            <a:endParaRPr lang="en-US" sz="3600" kern="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447800"/>
            <a:ext cx="9982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 device Architecture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Characterization of QPCs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Coulomb Diamond in Different Tuning Regime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Measurement with the Charger Sensor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 connection to the Microkelvin project.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7297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12192000" cy="1028700"/>
          </a:xfrm>
          <a:custGeom>
            <a:avLst/>
            <a:gdLst/>
            <a:ahLst/>
            <a:cxnLst/>
            <a:rect l="l" t="t" r="r" b="b"/>
            <a:pathLst>
              <a:path w="12192000" h="1028700">
                <a:moveTo>
                  <a:pt x="12192000" y="0"/>
                </a:moveTo>
                <a:lnTo>
                  <a:pt x="0" y="0"/>
                </a:lnTo>
                <a:lnTo>
                  <a:pt x="0" y="1028700"/>
                </a:lnTo>
                <a:lnTo>
                  <a:pt x="12192000" y="10287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A5D8D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4592" y="100583"/>
            <a:ext cx="829055" cy="829055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88074" y="195569"/>
            <a:ext cx="36969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Calibri"/>
                <a:cs typeface="Calibri"/>
              </a:rPr>
              <a:t>Device</a:t>
            </a:r>
            <a:r>
              <a:rPr sz="36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spc="-15" dirty="0">
                <a:latin typeface="Calibri"/>
                <a:cs typeface="Calibri"/>
              </a:rPr>
              <a:t>architecture</a:t>
            </a:r>
            <a:endParaRPr sz="3600" dirty="0">
              <a:latin typeface="Calibri"/>
              <a:cs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1143000"/>
            <a:ext cx="4133850" cy="229552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03383" y="1043937"/>
            <a:ext cx="838200" cy="561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096000" y="1524000"/>
                <a:ext cx="426720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Electron Density: 2×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en-US" dirty="0"/>
                  <a:t> cm</a:t>
                </a:r>
                <a:r>
                  <a:rPr lang="en-US" baseline="30000" dirty="0"/>
                  <a:t>2</a:t>
                </a:r>
              </a:p>
              <a:p>
                <a:endParaRPr lang="en-US" baseline="30000" dirty="0"/>
              </a:p>
              <a:p>
                <a:r>
                  <a:rPr lang="en-US" dirty="0"/>
                  <a:t>Mobility: 2×10</a:t>
                </a:r>
                <a:r>
                  <a:rPr lang="en-US" baseline="30000" dirty="0"/>
                  <a:t>6</a:t>
                </a:r>
                <a:r>
                  <a:rPr lang="en-US" dirty="0"/>
                  <a:t> cm</a:t>
                </a:r>
                <a:r>
                  <a:rPr lang="en-US" baseline="30000" dirty="0"/>
                  <a:t>2</a:t>
                </a:r>
                <a:r>
                  <a:rPr lang="en-US" dirty="0"/>
                  <a:t>/V*s</a:t>
                </a:r>
              </a:p>
              <a:p>
                <a:endParaRPr lang="en-US" baseline="30000" dirty="0"/>
              </a:p>
              <a:p>
                <a:r>
                  <a:rPr lang="en-US" dirty="0"/>
                  <a:t>Area: 2.6 µm</a:t>
                </a:r>
                <a:r>
                  <a:rPr lang="en-US" baseline="30000" dirty="0"/>
                  <a:t>2</a:t>
                </a:r>
              </a:p>
              <a:p>
                <a:endParaRPr lang="en-US" baseline="30000" dirty="0"/>
              </a:p>
              <a:p>
                <a:r>
                  <a:rPr lang="en-US" dirty="0"/>
                  <a:t>Level spacing: </a:t>
                </a:r>
                <a:r>
                  <a:rPr lang="el-GR" dirty="0"/>
                  <a:t>Δ</a:t>
                </a:r>
                <a:r>
                  <a:rPr lang="en-US" dirty="0"/>
                  <a:t> = 2.7 µeV (31.11mK)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524000"/>
                <a:ext cx="4267200" cy="1754326"/>
              </a:xfrm>
              <a:prstGeom prst="rect">
                <a:avLst/>
              </a:prstGeom>
              <a:blipFill>
                <a:blip r:embed="rId5"/>
                <a:stretch>
                  <a:fillRect l="-1143" t="-1736" b="-4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1295400" y="3810000"/>
            <a:ext cx="1013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To calculate the self capacitance and the charging energy (</a:t>
            </a:r>
            <a:r>
              <a:rPr lang="en-US" sz="2400" dirty="0">
                <a:solidFill>
                  <a:srgbClr val="FF0000"/>
                </a:solidFill>
              </a:rPr>
              <a:t>naively</a:t>
            </a:r>
            <a:r>
              <a:rPr lang="en-US" sz="2400" dirty="0"/>
              <a:t>):</a:t>
            </a:r>
          </a:p>
          <a:p>
            <a:r>
              <a:rPr lang="en-US" sz="2400" dirty="0"/>
              <a:t>C</a:t>
            </a:r>
            <a:r>
              <a:rPr lang="en-US" sz="2400" baseline="-25000" dirty="0"/>
              <a:t>0</a:t>
            </a:r>
            <a:r>
              <a:rPr lang="en-US" sz="2400" dirty="0"/>
              <a:t>=8</a:t>
            </a:r>
            <a:r>
              <a:rPr lang="el-GR" sz="2400" dirty="0"/>
              <a:t>ϵ</a:t>
            </a:r>
            <a:r>
              <a:rPr lang="el-GR" sz="2400" baseline="-25000" dirty="0"/>
              <a:t>0</a:t>
            </a:r>
            <a:r>
              <a:rPr lang="el-GR" sz="2400" dirty="0"/>
              <a:t> ϵ</a:t>
            </a:r>
            <a:r>
              <a:rPr lang="en-US" sz="2400" baseline="-25000" dirty="0"/>
              <a:t>r</a:t>
            </a:r>
            <a:r>
              <a:rPr lang="el-GR" sz="2400" baseline="-25000" dirty="0"/>
              <a:t> </a:t>
            </a:r>
            <a:r>
              <a:rPr lang="en-US" sz="2400" dirty="0"/>
              <a:t>R = 8.351e-16F</a:t>
            </a:r>
          </a:p>
          <a:p>
            <a:r>
              <a:rPr lang="en-US" sz="2400" dirty="0"/>
              <a:t>where </a:t>
            </a:r>
            <a:r>
              <a:rPr lang="el-GR" sz="2400" dirty="0"/>
              <a:t>ϵ</a:t>
            </a:r>
            <a:r>
              <a:rPr lang="en-US" sz="2400" baseline="-25000" dirty="0"/>
              <a:t>r </a:t>
            </a:r>
            <a:r>
              <a:rPr lang="en-US" sz="2400" dirty="0"/>
              <a:t>= 13.1, and R = 0.9 µm (A disc charge with same area in infinite GaAs)</a:t>
            </a:r>
          </a:p>
          <a:p>
            <a:r>
              <a:rPr lang="en-US" sz="2400" dirty="0"/>
              <a:t>E</a:t>
            </a:r>
            <a:r>
              <a:rPr lang="en-US" sz="2400" baseline="-25000" dirty="0"/>
              <a:t>c</a:t>
            </a:r>
            <a:r>
              <a:rPr lang="en-US" sz="2400" dirty="0"/>
              <a:t> = e</a:t>
            </a:r>
            <a:r>
              <a:rPr lang="en-US" sz="2400" baseline="30000" dirty="0"/>
              <a:t>2</a:t>
            </a:r>
            <a:r>
              <a:rPr lang="en-US" sz="2400" dirty="0"/>
              <a:t>/C</a:t>
            </a:r>
            <a:r>
              <a:rPr lang="en-US" sz="2400" baseline="-25000" dirty="0"/>
              <a:t>0 </a:t>
            </a:r>
            <a:r>
              <a:rPr lang="en-US" sz="2400" dirty="0"/>
              <a:t>= </a:t>
            </a:r>
            <a:r>
              <a:rPr lang="en-US" sz="2400" dirty="0">
                <a:solidFill>
                  <a:srgbClr val="FF0000"/>
                </a:solidFill>
              </a:rPr>
              <a:t>2.22K</a:t>
            </a:r>
            <a:r>
              <a:rPr lang="en-US" sz="2400" dirty="0"/>
              <a:t> * k</a:t>
            </a:r>
            <a:r>
              <a:rPr lang="en-US" sz="2400" baseline="-25000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565514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12192000" cy="1028700"/>
          </a:xfrm>
          <a:custGeom>
            <a:avLst/>
            <a:gdLst/>
            <a:ahLst/>
            <a:cxnLst/>
            <a:rect l="l" t="t" r="r" b="b"/>
            <a:pathLst>
              <a:path w="12192000" h="1028700">
                <a:moveTo>
                  <a:pt x="12192000" y="0"/>
                </a:moveTo>
                <a:lnTo>
                  <a:pt x="0" y="0"/>
                </a:lnTo>
                <a:lnTo>
                  <a:pt x="0" y="1028700"/>
                </a:lnTo>
                <a:lnTo>
                  <a:pt x="12192000" y="10287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A5D8D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4592" y="100583"/>
            <a:ext cx="829055" cy="829055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88074" y="195569"/>
            <a:ext cx="5012726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600" b="1" spc="-5" dirty="0"/>
              <a:t>Characterization of QPCs </a:t>
            </a:r>
            <a:endParaRPr sz="3600" dirty="0"/>
          </a:p>
        </p:txBody>
      </p:sp>
      <p:sp>
        <p:nvSpPr>
          <p:cNvPr id="12" name="Rectangle 11"/>
          <p:cNvSpPr/>
          <p:nvPr/>
        </p:nvSpPr>
        <p:spPr>
          <a:xfrm>
            <a:off x="362457" y="3663669"/>
            <a:ext cx="808955" cy="4836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554875" y="1339215"/>
            <a:ext cx="808955" cy="4836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CD36A0-682F-09AE-3902-4A9FD301D4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642" y="1028700"/>
            <a:ext cx="4487045" cy="24081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43DDBF-8529-B51E-9525-B5B0629683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0113" y="1028700"/>
            <a:ext cx="6582461" cy="32784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3F7CDE-2C76-74BE-ED3E-D4694DD7FE82}"/>
              </a:ext>
            </a:extLst>
          </p:cNvPr>
          <p:cNvSpPr txBox="1"/>
          <p:nvPr/>
        </p:nvSpPr>
        <p:spPr>
          <a:xfrm>
            <a:off x="406763" y="3905498"/>
            <a:ext cx="62818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 exact voltage of </a:t>
            </a:r>
            <a:r>
              <a:rPr lang="en-GB" sz="2800" dirty="0" err="1"/>
              <a:t>Vn</a:t>
            </a:r>
            <a:r>
              <a:rPr lang="en-GB" sz="2800" dirty="0"/>
              <a:t> is not specified :(</a:t>
            </a:r>
          </a:p>
          <a:p>
            <a:endParaRPr lang="en-GB" sz="2800" dirty="0"/>
          </a:p>
          <a:p>
            <a:r>
              <a:rPr lang="en-GB" sz="2800" dirty="0"/>
              <a:t>The sub-band spacing of is around 50</a:t>
            </a:r>
            <a:r>
              <a:rPr lang="en-US" sz="2800" dirty="0"/>
              <a:t>µeV (</a:t>
            </a:r>
            <a:r>
              <a:rPr lang="en-GB" sz="2800" dirty="0"/>
              <a:t>0.58K)</a:t>
            </a:r>
            <a:endParaRPr lang="en-US" sz="2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B4CB0B5-5A17-D230-F166-2BC96FE3E9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523" y="5811800"/>
            <a:ext cx="11408953" cy="78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636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12192000" cy="1028700"/>
          </a:xfrm>
          <a:custGeom>
            <a:avLst/>
            <a:gdLst/>
            <a:ahLst/>
            <a:cxnLst/>
            <a:rect l="l" t="t" r="r" b="b"/>
            <a:pathLst>
              <a:path w="12192000" h="1028700">
                <a:moveTo>
                  <a:pt x="12192000" y="0"/>
                </a:moveTo>
                <a:lnTo>
                  <a:pt x="0" y="0"/>
                </a:lnTo>
                <a:lnTo>
                  <a:pt x="0" y="1028700"/>
                </a:lnTo>
                <a:lnTo>
                  <a:pt x="12192000" y="10287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A5D8D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4592" y="100583"/>
            <a:ext cx="829055" cy="829055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88074" y="195569"/>
            <a:ext cx="5012726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600" b="1" spc="-5" dirty="0"/>
              <a:t>Characterization of QPCs </a:t>
            </a:r>
            <a:endParaRPr sz="3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642" y="1028700"/>
            <a:ext cx="4487045" cy="24081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359" y="3644619"/>
            <a:ext cx="3733800" cy="315667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62457" y="3663669"/>
            <a:ext cx="808955" cy="4836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234266" y="4247511"/>
            <a:ext cx="12795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T = 540 mK </a:t>
            </a:r>
          </a:p>
          <a:p>
            <a:r>
              <a:rPr lang="de-DE" dirty="0"/>
              <a:t>B = 25 mT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4782" y="1339215"/>
            <a:ext cx="3413176" cy="535851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5554875" y="1339215"/>
            <a:ext cx="808955" cy="4836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849452-D044-4CB7-D6D1-2CEC3BD5A068}"/>
              </a:ext>
            </a:extLst>
          </p:cNvPr>
          <p:cNvSpPr txBox="1"/>
          <p:nvPr/>
        </p:nvSpPr>
        <p:spPr>
          <a:xfrm>
            <a:off x="9197478" y="5518785"/>
            <a:ext cx="2735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Tunnelling regime 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B5994D-8646-32B8-2A7E-F847FEB28F24}"/>
              </a:ext>
            </a:extLst>
          </p:cNvPr>
          <p:cNvSpPr txBox="1"/>
          <p:nvPr/>
        </p:nvSpPr>
        <p:spPr>
          <a:xfrm>
            <a:off x="9182238" y="4339845"/>
            <a:ext cx="2735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Tunnelling regime 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154248-C974-6CBC-12CA-9008515211AF}"/>
              </a:ext>
            </a:extLst>
          </p:cNvPr>
          <p:cNvSpPr txBox="1"/>
          <p:nvPr/>
        </p:nvSpPr>
        <p:spPr>
          <a:xfrm>
            <a:off x="9182238" y="3391737"/>
            <a:ext cx="2735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</a:t>
            </a:r>
            <a:r>
              <a:rPr lang="en-GB" sz="2400" baseline="30000" dirty="0"/>
              <a:t>st </a:t>
            </a:r>
            <a:r>
              <a:rPr lang="en-GB" sz="2400" dirty="0"/>
              <a:t>plateau</a:t>
            </a:r>
            <a:r>
              <a:rPr lang="en-GB" sz="2400" baseline="30000" dirty="0"/>
              <a:t> </a:t>
            </a:r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5123CF-6A0D-AEBA-DA72-AE66977C3048}"/>
              </a:ext>
            </a:extLst>
          </p:cNvPr>
          <p:cNvSpPr txBox="1"/>
          <p:nvPr/>
        </p:nvSpPr>
        <p:spPr>
          <a:xfrm>
            <a:off x="9197478" y="2463250"/>
            <a:ext cx="2735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</a:t>
            </a:r>
            <a:r>
              <a:rPr lang="en-GB" sz="2400" baseline="30000" dirty="0"/>
              <a:t>st </a:t>
            </a:r>
            <a:r>
              <a:rPr lang="en-GB" sz="2400" dirty="0"/>
              <a:t>plateau</a:t>
            </a:r>
            <a:r>
              <a:rPr lang="en-GB" sz="2400" baseline="30000" dirty="0"/>
              <a:t> </a:t>
            </a:r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4F09DB-D02C-93FF-CA38-63860DAC181F}"/>
              </a:ext>
            </a:extLst>
          </p:cNvPr>
          <p:cNvSpPr txBox="1"/>
          <p:nvPr/>
        </p:nvSpPr>
        <p:spPr>
          <a:xfrm>
            <a:off x="9182238" y="1551931"/>
            <a:ext cx="2735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</a:t>
            </a:r>
            <a:r>
              <a:rPr lang="en-GB" sz="2400" baseline="30000" dirty="0"/>
              <a:t>st </a:t>
            </a:r>
            <a:r>
              <a:rPr lang="en-GB" sz="2400" dirty="0"/>
              <a:t>plateau</a:t>
            </a:r>
            <a:r>
              <a:rPr lang="en-GB" sz="2400" baseline="30000" dirty="0"/>
              <a:t> </a:t>
            </a:r>
            <a:endParaRPr lang="en-US" sz="2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A2F374-0076-CCF9-4339-E18B00A83B66}"/>
              </a:ext>
            </a:extLst>
          </p:cNvPr>
          <p:cNvSpPr/>
          <p:nvPr/>
        </p:nvSpPr>
        <p:spPr>
          <a:xfrm>
            <a:off x="6096000" y="1072906"/>
            <a:ext cx="40158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T = 13 mK ; B = 25 mT ; 1mV period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276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12192000" cy="1028700"/>
          </a:xfrm>
          <a:custGeom>
            <a:avLst/>
            <a:gdLst/>
            <a:ahLst/>
            <a:cxnLst/>
            <a:rect l="l" t="t" r="r" b="b"/>
            <a:pathLst>
              <a:path w="12192000" h="1028700">
                <a:moveTo>
                  <a:pt x="12192000" y="0"/>
                </a:moveTo>
                <a:lnTo>
                  <a:pt x="0" y="0"/>
                </a:lnTo>
                <a:lnTo>
                  <a:pt x="0" y="1028700"/>
                </a:lnTo>
                <a:lnTo>
                  <a:pt x="12192000" y="10287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A5D8D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4592" y="100583"/>
            <a:ext cx="829055" cy="829055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88074" y="195569"/>
            <a:ext cx="8746526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600" b="1" spc="-5" dirty="0"/>
              <a:t>Coulomb Diamond in Different Regime</a:t>
            </a:r>
            <a:endParaRPr sz="3600" dirty="0">
              <a:latin typeface="Calibri"/>
              <a:cs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678C926-BFDD-35EE-F9F6-CD8ED4F382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3673049"/>
            <a:ext cx="5999145" cy="30200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7B11C7D-113E-39D5-C924-63CEDBBD24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642" y="1028700"/>
            <a:ext cx="4487045" cy="240812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8EF8DC3-8892-AA8E-12E8-54F8679746EA}"/>
              </a:ext>
            </a:extLst>
          </p:cNvPr>
          <p:cNvSpPr/>
          <p:nvPr/>
        </p:nvSpPr>
        <p:spPr>
          <a:xfrm>
            <a:off x="5029200" y="3406349"/>
            <a:ext cx="436546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04FDA3C-748B-DC11-22D2-C5958905A014}"/>
              </a:ext>
            </a:extLst>
          </p:cNvPr>
          <p:cNvSpPr/>
          <p:nvPr/>
        </p:nvSpPr>
        <p:spPr>
          <a:xfrm>
            <a:off x="7072363" y="3488383"/>
            <a:ext cx="40158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T = 13 mK ; B = 0 mT</a:t>
            </a:r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C6D73BA-72AE-A995-743F-55F74915D9D6}"/>
              </a:ext>
            </a:extLst>
          </p:cNvPr>
          <p:cNvCxnSpPr/>
          <p:nvPr/>
        </p:nvCxnSpPr>
        <p:spPr>
          <a:xfrm flipV="1">
            <a:off x="6705600" y="3673049"/>
            <a:ext cx="0" cy="2575351"/>
          </a:xfrm>
          <a:prstGeom prst="line">
            <a:avLst/>
          </a:prstGeom>
          <a:ln w="571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17BA556-8E64-3D46-2F3D-8E43FF7BBE3E}"/>
              </a:ext>
            </a:extLst>
          </p:cNvPr>
          <p:cNvCxnSpPr/>
          <p:nvPr/>
        </p:nvCxnSpPr>
        <p:spPr>
          <a:xfrm flipV="1">
            <a:off x="9601200" y="3673049"/>
            <a:ext cx="0" cy="2575351"/>
          </a:xfrm>
          <a:prstGeom prst="line">
            <a:avLst/>
          </a:prstGeom>
          <a:ln w="571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C81A708-9262-CF18-2AFF-3E3B870559A8}"/>
              </a:ext>
            </a:extLst>
          </p:cNvPr>
          <p:cNvSpPr txBox="1"/>
          <p:nvPr/>
        </p:nvSpPr>
        <p:spPr>
          <a:xfrm>
            <a:off x="993647" y="4320809"/>
            <a:ext cx="43902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For </a:t>
            </a:r>
            <a:r>
              <a:rPr lang="en-GB" sz="3200" dirty="0" err="1"/>
              <a:t>Vn</a:t>
            </a:r>
            <a:r>
              <a:rPr lang="en-GB" sz="3200" dirty="0"/>
              <a:t> &lt; -370mV</a:t>
            </a:r>
          </a:p>
          <a:p>
            <a:endParaRPr lang="en-GB" sz="3200" dirty="0"/>
          </a:p>
          <a:p>
            <a:r>
              <a:rPr lang="en-GB" sz="3200" dirty="0" err="1"/>
              <a:t>Ec</a:t>
            </a:r>
            <a:r>
              <a:rPr lang="en-GB" sz="3200" dirty="0"/>
              <a:t> = 115</a:t>
            </a:r>
            <a:r>
              <a:rPr lang="en-US" sz="3200" dirty="0"/>
              <a:t>µeV (</a:t>
            </a:r>
            <a:r>
              <a:rPr lang="en-US" sz="3200" dirty="0">
                <a:solidFill>
                  <a:schemeClr val="accent2"/>
                </a:solidFill>
              </a:rPr>
              <a:t>1.33K</a:t>
            </a:r>
            <a:r>
              <a:rPr lang="en-US" sz="3200" dirty="0"/>
              <a:t>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CB2DAFB-1085-7F1C-A06A-40D91EF1856F}"/>
              </a:ext>
            </a:extLst>
          </p:cNvPr>
          <p:cNvSpPr txBox="1"/>
          <p:nvPr/>
        </p:nvSpPr>
        <p:spPr>
          <a:xfrm>
            <a:off x="5683317" y="1566044"/>
            <a:ext cx="43902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For </a:t>
            </a:r>
            <a:r>
              <a:rPr lang="en-GB" sz="3200" dirty="0" err="1"/>
              <a:t>Vn</a:t>
            </a:r>
            <a:r>
              <a:rPr lang="en-GB" sz="3200" dirty="0"/>
              <a:t> = -315mV</a:t>
            </a:r>
          </a:p>
          <a:p>
            <a:endParaRPr lang="en-GB" sz="3200" dirty="0"/>
          </a:p>
          <a:p>
            <a:r>
              <a:rPr lang="en-GB" sz="3200" dirty="0" err="1"/>
              <a:t>Ec</a:t>
            </a:r>
            <a:r>
              <a:rPr lang="en-GB" sz="3200" dirty="0"/>
              <a:t> = 16</a:t>
            </a:r>
            <a:r>
              <a:rPr lang="en-US" sz="3200" dirty="0"/>
              <a:t>µeV (</a:t>
            </a:r>
            <a:r>
              <a:rPr lang="en-US" sz="3200" dirty="0">
                <a:solidFill>
                  <a:schemeClr val="accent2"/>
                </a:solidFill>
              </a:rPr>
              <a:t>180mK</a:t>
            </a:r>
            <a:r>
              <a:rPr lang="en-US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12439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12192000" cy="1028700"/>
          </a:xfrm>
          <a:custGeom>
            <a:avLst/>
            <a:gdLst/>
            <a:ahLst/>
            <a:cxnLst/>
            <a:rect l="l" t="t" r="r" b="b"/>
            <a:pathLst>
              <a:path w="12192000" h="1028700">
                <a:moveTo>
                  <a:pt x="12192000" y="0"/>
                </a:moveTo>
                <a:lnTo>
                  <a:pt x="0" y="0"/>
                </a:lnTo>
                <a:lnTo>
                  <a:pt x="0" y="1028700"/>
                </a:lnTo>
                <a:lnTo>
                  <a:pt x="12192000" y="10287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A5D8D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4592" y="100583"/>
            <a:ext cx="829055" cy="829055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88074" y="195569"/>
            <a:ext cx="8746526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600" b="1" spc="-5" dirty="0"/>
              <a:t>Coulomb Diamond in Different Regime</a:t>
            </a:r>
            <a:endParaRPr sz="3600" dirty="0">
              <a:latin typeface="Calibri"/>
              <a:cs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7B11C7D-113E-39D5-C924-63CEDBBD24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642" y="1028700"/>
            <a:ext cx="4487045" cy="240812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8EF8DC3-8892-AA8E-12E8-54F8679746EA}"/>
              </a:ext>
            </a:extLst>
          </p:cNvPr>
          <p:cNvSpPr/>
          <p:nvPr/>
        </p:nvSpPr>
        <p:spPr>
          <a:xfrm>
            <a:off x="5029200" y="3406349"/>
            <a:ext cx="436546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F568E8-6F04-0F5F-1CE3-B6C815A611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5796" y="3781306"/>
            <a:ext cx="8904410" cy="300969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1F9500C-3A2F-BE06-BBE2-D88BE0D6FFEB}"/>
              </a:ext>
            </a:extLst>
          </p:cNvPr>
          <p:cNvSpPr/>
          <p:nvPr/>
        </p:nvSpPr>
        <p:spPr>
          <a:xfrm>
            <a:off x="1388074" y="3635158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A5783E-47F2-1877-DE23-5B94DB0C892C}"/>
              </a:ext>
            </a:extLst>
          </p:cNvPr>
          <p:cNvSpPr/>
          <p:nvPr/>
        </p:nvSpPr>
        <p:spPr>
          <a:xfrm>
            <a:off x="5664464" y="3553306"/>
            <a:ext cx="560257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963AA0-55BD-5844-BE98-B69DFF8ECDD2}"/>
              </a:ext>
            </a:extLst>
          </p:cNvPr>
          <p:cNvSpPr/>
          <p:nvPr/>
        </p:nvSpPr>
        <p:spPr>
          <a:xfrm>
            <a:off x="2842041" y="3477951"/>
            <a:ext cx="40158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T = 13 mK ; B = 0 mT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6596A5-7AA0-93DC-CDCE-487D23D23C0E}"/>
              </a:ext>
            </a:extLst>
          </p:cNvPr>
          <p:cNvSpPr txBox="1"/>
          <p:nvPr/>
        </p:nvSpPr>
        <p:spPr>
          <a:xfrm>
            <a:off x="5465746" y="2505373"/>
            <a:ext cx="57264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When both QPC’s are kept on the first plateau</a:t>
            </a:r>
            <a:r>
              <a:rPr lang="en-US" altLang="zh-CN" sz="2800" dirty="0"/>
              <a:t>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51897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12192000" cy="1028700"/>
          </a:xfrm>
          <a:custGeom>
            <a:avLst/>
            <a:gdLst/>
            <a:ahLst/>
            <a:cxnLst/>
            <a:rect l="l" t="t" r="r" b="b"/>
            <a:pathLst>
              <a:path w="12192000" h="1028700">
                <a:moveTo>
                  <a:pt x="12192000" y="0"/>
                </a:moveTo>
                <a:lnTo>
                  <a:pt x="0" y="0"/>
                </a:lnTo>
                <a:lnTo>
                  <a:pt x="0" y="1028700"/>
                </a:lnTo>
                <a:lnTo>
                  <a:pt x="12192000" y="10287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A5D8D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4592" y="100583"/>
            <a:ext cx="829055" cy="829055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88074" y="195569"/>
            <a:ext cx="8746526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3600" dirty="0">
                <a:latin typeface="Calibri"/>
                <a:cs typeface="Calibri"/>
              </a:rPr>
              <a:t>Charging Energy </a:t>
            </a:r>
            <a:r>
              <a:rPr lang="en-GB" sz="3600" dirty="0"/>
              <a:t>R</a:t>
            </a:r>
            <a:r>
              <a:rPr lang="en-GB" sz="3600" dirty="0">
                <a:latin typeface="Calibri"/>
                <a:cs typeface="Calibri"/>
              </a:rPr>
              <a:t>enormalization </a:t>
            </a:r>
            <a:r>
              <a:rPr lang="en-US" altLang="zh-CN" sz="3600" dirty="0">
                <a:latin typeface="Calibri"/>
                <a:cs typeface="Calibri"/>
              </a:rPr>
              <a:t>(Ref[6,7])</a:t>
            </a:r>
            <a:r>
              <a:rPr lang="en-GB" sz="3600" dirty="0">
                <a:latin typeface="Calibri"/>
                <a:cs typeface="Calibri"/>
              </a:rPr>
              <a:t> 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8EF8DC3-8892-AA8E-12E8-54F8679746EA}"/>
              </a:ext>
            </a:extLst>
          </p:cNvPr>
          <p:cNvSpPr/>
          <p:nvPr/>
        </p:nvSpPr>
        <p:spPr>
          <a:xfrm>
            <a:off x="5029200" y="3406349"/>
            <a:ext cx="436546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17BDC8C-F2D9-B363-5FB3-A976F0106D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3914917"/>
            <a:ext cx="6656163" cy="23059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8790372-226A-E318-BF58-8F8F90200F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1125207"/>
            <a:ext cx="11255238" cy="264233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5437025-335D-F8DB-C6D1-B99F75772002}"/>
              </a:ext>
            </a:extLst>
          </p:cNvPr>
          <p:cNvSpPr/>
          <p:nvPr/>
        </p:nvSpPr>
        <p:spPr>
          <a:xfrm>
            <a:off x="4800600" y="5954191"/>
            <a:ext cx="4446363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400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12192000" cy="1028700"/>
          </a:xfrm>
          <a:custGeom>
            <a:avLst/>
            <a:gdLst/>
            <a:ahLst/>
            <a:cxnLst/>
            <a:rect l="l" t="t" r="r" b="b"/>
            <a:pathLst>
              <a:path w="12192000" h="1028700">
                <a:moveTo>
                  <a:pt x="12192000" y="0"/>
                </a:moveTo>
                <a:lnTo>
                  <a:pt x="0" y="0"/>
                </a:lnTo>
                <a:lnTo>
                  <a:pt x="0" y="1028700"/>
                </a:lnTo>
                <a:lnTo>
                  <a:pt x="12192000" y="10287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A5D8D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4592" y="100583"/>
            <a:ext cx="829055" cy="829055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88074" y="195569"/>
            <a:ext cx="8746526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600" b="1" spc="-5" dirty="0"/>
              <a:t>Measurement with the Charger Sensor</a:t>
            </a:r>
            <a:endParaRPr sz="3600" dirty="0">
              <a:latin typeface="Calibri"/>
              <a:cs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7B11C7D-113E-39D5-C924-63CEDBBD24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62" y="1088526"/>
            <a:ext cx="4088325" cy="219414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8EF8DC3-8892-AA8E-12E8-54F8679746EA}"/>
              </a:ext>
            </a:extLst>
          </p:cNvPr>
          <p:cNvSpPr/>
          <p:nvPr/>
        </p:nvSpPr>
        <p:spPr>
          <a:xfrm>
            <a:off x="5029200" y="3406349"/>
            <a:ext cx="436546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A5783E-47F2-1877-DE23-5B94DB0C892C}"/>
              </a:ext>
            </a:extLst>
          </p:cNvPr>
          <p:cNvSpPr/>
          <p:nvPr/>
        </p:nvSpPr>
        <p:spPr>
          <a:xfrm>
            <a:off x="5664464" y="3553306"/>
            <a:ext cx="560257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053579A-692F-3FCD-B70A-72C7E211EA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4944" y="1028700"/>
            <a:ext cx="5943600" cy="54809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252" y="3533975"/>
            <a:ext cx="3029548" cy="2642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11351" y="3517619"/>
            <a:ext cx="1626406" cy="28063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/>
          <a:srcRect t="16326" b="-1"/>
          <a:stretch/>
        </p:blipFill>
        <p:spPr>
          <a:xfrm>
            <a:off x="323252" y="3917098"/>
            <a:ext cx="1600200" cy="28775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23252" y="4572000"/>
            <a:ext cx="518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Model from ref[10]</a:t>
            </a:r>
          </a:p>
          <a:p>
            <a:r>
              <a:rPr lang="en-US" sz="1400" dirty="0"/>
              <a:t>Mesoscopic charge quantization</a:t>
            </a:r>
          </a:p>
          <a:p>
            <a:r>
              <a:rPr lang="en-US" sz="1400" dirty="0"/>
              <a:t>I. L. </a:t>
            </a:r>
            <a:r>
              <a:rPr lang="en-US" sz="1400" dirty="0" err="1"/>
              <a:t>Aleiner</a:t>
            </a:r>
            <a:r>
              <a:rPr lang="en-US" sz="1400" dirty="0"/>
              <a:t> and L. I. </a:t>
            </a:r>
            <a:r>
              <a:rPr lang="en-US" sz="1400" dirty="0" err="1"/>
              <a:t>Glazman</a:t>
            </a:r>
            <a:endParaRPr lang="en-US" sz="1400" dirty="0"/>
          </a:p>
          <a:p>
            <a:r>
              <a:rPr lang="en-US" sz="1400" dirty="0"/>
              <a:t>Phys. Rev. B 57, 9608 – Published 15 April 1998</a:t>
            </a:r>
          </a:p>
        </p:txBody>
      </p:sp>
    </p:spTree>
    <p:extLst>
      <p:ext uri="{BB962C8B-B14F-4D97-AF65-F5344CB8AC3E}">
        <p14:creationId xmlns:p14="http://schemas.microsoft.com/office/powerpoint/2010/main" val="3071272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536</TotalTime>
  <Words>336</Words>
  <Application>Microsoft Office PowerPoint</Application>
  <PresentationFormat>Widescreen</PresentationFormat>
  <Paragraphs>81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宋体</vt:lpstr>
      <vt:lpstr>Arial</vt:lpstr>
      <vt:lpstr>Calibri</vt:lpstr>
      <vt:lpstr>Cambria Math</vt:lpstr>
      <vt:lpstr>Office Theme</vt:lpstr>
      <vt:lpstr>James Mingchi Xu 30.08.2024</vt:lpstr>
      <vt:lpstr>PowerPoint Presentation</vt:lpstr>
      <vt:lpstr>Device architecture</vt:lpstr>
      <vt:lpstr>Characterization of QPCs </vt:lpstr>
      <vt:lpstr>Characterization of QPCs </vt:lpstr>
      <vt:lpstr>Coulomb Diamond in Different Regime</vt:lpstr>
      <vt:lpstr>Coulomb Diamond in Different Regime</vt:lpstr>
      <vt:lpstr>Charging Energy Renormalization (Ref[6,7]) </vt:lpstr>
      <vt:lpstr>Measurement with the Charger Sensor</vt:lpstr>
      <vt:lpstr>Measurement with the Charger Sensor</vt:lpstr>
      <vt:lpstr>Conclusion</vt:lpstr>
      <vt:lpstr>The A 2DEG CBT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Pierre Chevalier</dc:creator>
  <cp:lastModifiedBy>James</cp:lastModifiedBy>
  <cp:revision>155</cp:revision>
  <dcterms:created xsi:type="dcterms:W3CDTF">2021-04-25T10:33:02Z</dcterms:created>
  <dcterms:modified xsi:type="dcterms:W3CDTF">2024-08-30T12:55:51Z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2020-10-29T00:00:00Z</vt:filetime>
  </property>
  <property fmtid="{D5CDD505-2E9C-101B-9397-08002B2CF9AE}" pid="3" name="Creator">
    <vt:lpwstr>Acrobat PDFMaker 18 pour PowerPoint</vt:lpwstr>
  </property>
  <property fmtid="{D5CDD505-2E9C-101B-9397-08002B2CF9AE}" pid="4" name="LastSaved">
    <vt:filetime>2021-04-25T00:00:00Z</vt:filetime>
  </property>
</Properties>
</file>