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4. to 4.3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7, 8 (excluding 7-4, 7-5)</a:t>
            </a:r>
          </a:p>
          <a:p>
            <a:r>
              <a:rPr lang="en-US" u="sng" dirty="0" smtClean="0"/>
              <a:t>Reading </a:t>
            </a:r>
            <a:r>
              <a:rPr lang="en-US" u="sng" smtClean="0"/>
              <a:t>for Friday</a:t>
            </a:r>
            <a:endParaRPr lang="en-US" u="sng" dirty="0" smtClean="0"/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</a:t>
            </a:r>
            <a:r>
              <a:rPr lang="en-US" dirty="0" smtClean="0"/>
              <a:t>4.4</a:t>
            </a:r>
            <a:endParaRPr lang="en-US" b="1" dirty="0"/>
          </a:p>
          <a:p>
            <a:pPr lvl="1"/>
            <a:r>
              <a:rPr lang="en-US" b="1" dirty="0"/>
              <a:t>Tipler Reading (English):</a:t>
            </a:r>
            <a:r>
              <a:rPr lang="en-US" dirty="0"/>
              <a:t>  chapters 9, 10 (excluding 10-4)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Work – </a:t>
            </a:r>
            <a:r>
              <a:rPr lang="en-US" dirty="0" err="1" smtClean="0"/>
              <a:t>Arbeit</a:t>
            </a:r>
            <a:endParaRPr lang="en-US" dirty="0" smtClean="0"/>
          </a:p>
          <a:p>
            <a:pPr lvl="1"/>
            <a:r>
              <a:rPr lang="en-US" dirty="0" smtClean="0"/>
              <a:t>Power – </a:t>
            </a:r>
            <a:r>
              <a:rPr lang="en-US" dirty="0" err="1" smtClean="0"/>
              <a:t>Leistung</a:t>
            </a:r>
            <a:endParaRPr lang="en-US" dirty="0" smtClean="0"/>
          </a:p>
          <a:p>
            <a:pPr lvl="1"/>
            <a:r>
              <a:rPr lang="en-US" dirty="0" smtClean="0"/>
              <a:t>Potential energy – </a:t>
            </a:r>
            <a:r>
              <a:rPr lang="en-US" dirty="0" err="1" smtClean="0"/>
              <a:t>Potentielle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endParaRPr lang="en-US" dirty="0" smtClean="0"/>
          </a:p>
          <a:p>
            <a:pPr lvl="1"/>
            <a:r>
              <a:rPr lang="en-US" dirty="0" smtClean="0"/>
              <a:t>Kinetic energy – </a:t>
            </a:r>
            <a:r>
              <a:rPr lang="en-US" dirty="0" err="1" smtClean="0"/>
              <a:t>Kinetische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endParaRPr lang="en-US" dirty="0" smtClean="0"/>
          </a:p>
          <a:p>
            <a:pPr lvl="1"/>
            <a:r>
              <a:rPr lang="en-US" dirty="0" smtClean="0"/>
              <a:t>Conservation Laws – </a:t>
            </a:r>
            <a:r>
              <a:rPr lang="en-US" dirty="0" err="1" smtClean="0"/>
              <a:t>Erhaltungssätze</a:t>
            </a:r>
            <a:endParaRPr lang="en-US" dirty="0" smtClean="0"/>
          </a:p>
          <a:p>
            <a:pPr lvl="1"/>
            <a:r>
              <a:rPr lang="en-US" dirty="0" smtClean="0"/>
              <a:t>Elastic collision – </a:t>
            </a:r>
            <a:r>
              <a:rPr lang="en-US" dirty="0" err="1" smtClean="0"/>
              <a:t>Elastischer</a:t>
            </a:r>
            <a:r>
              <a:rPr lang="en-US" dirty="0" smtClean="0"/>
              <a:t> </a:t>
            </a:r>
            <a:r>
              <a:rPr lang="en-US" smtClean="0"/>
              <a:t>Stoss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6081</TotalTime>
  <Words>83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45</cp:revision>
  <dcterms:created xsi:type="dcterms:W3CDTF">2016-09-21T08:50:10Z</dcterms:created>
  <dcterms:modified xsi:type="dcterms:W3CDTF">2019-09-17T11:58:42Z</dcterms:modified>
</cp:coreProperties>
</file>