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4.3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/>
              <a:t>chapter </a:t>
            </a:r>
            <a:r>
              <a:rPr lang="en-US" smtClean="0"/>
              <a:t>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r>
              <a:rPr lang="en-US" dirty="0" smtClean="0"/>
              <a:t>Potential energy – </a:t>
            </a:r>
            <a:r>
              <a:rPr lang="en-US" dirty="0" err="1" smtClean="0"/>
              <a:t>Potentielle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Kinetic energy – </a:t>
            </a:r>
            <a:r>
              <a:rPr lang="en-US" dirty="0" err="1" smtClean="0"/>
              <a:t>Kinetische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smtClean="0"/>
              <a:t>Stoss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83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44</cp:revision>
  <dcterms:created xsi:type="dcterms:W3CDTF">2016-09-21T08:50:10Z</dcterms:created>
  <dcterms:modified xsi:type="dcterms:W3CDTF">2019-09-17T11:58:26Z</dcterms:modified>
</cp:coreProperties>
</file>