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3</a:t>
            </a:r>
            <a:endParaRPr lang="en-US" b="1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6</a:t>
            </a:r>
          </a:p>
          <a:p>
            <a:r>
              <a:rPr lang="en-US" u="sng" dirty="0" smtClean="0"/>
              <a:t>Reading for Friday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4. to </a:t>
            </a:r>
            <a:r>
              <a:rPr lang="en-US" dirty="0" smtClean="0"/>
              <a:t>4.3</a:t>
            </a:r>
            <a:endParaRPr lang="en-US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7, 8 (excluding 7-4, 7-5)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Equilibrium –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Stable equilibrium – Stabiles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Neutral equilibrium – </a:t>
            </a:r>
            <a:r>
              <a:rPr lang="en-US" dirty="0" err="1" smtClean="0"/>
              <a:t>Indifferentes</a:t>
            </a:r>
            <a:r>
              <a:rPr lang="en-US" dirty="0" smtClean="0"/>
              <a:t>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Unstable equilibrium – </a:t>
            </a:r>
            <a:r>
              <a:rPr lang="en-US" dirty="0" err="1" smtClean="0"/>
              <a:t>Labiles</a:t>
            </a:r>
            <a:r>
              <a:rPr lang="en-US" dirty="0" smtClean="0"/>
              <a:t>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Static friction – </a:t>
            </a:r>
            <a:r>
              <a:rPr lang="en-US" dirty="0" err="1" smtClean="0"/>
              <a:t>Haftreibung</a:t>
            </a:r>
            <a:endParaRPr lang="en-US" dirty="0" smtClean="0"/>
          </a:p>
          <a:p>
            <a:pPr lvl="1"/>
            <a:r>
              <a:rPr lang="en-US" dirty="0" smtClean="0"/>
              <a:t>Dynamic friction – </a:t>
            </a:r>
            <a:r>
              <a:rPr lang="en-US" dirty="0" err="1" smtClean="0"/>
              <a:t>Gleitreibung</a:t>
            </a:r>
            <a:endParaRPr lang="en-US" dirty="0" smtClean="0"/>
          </a:p>
          <a:p>
            <a:pPr lvl="1"/>
            <a:r>
              <a:rPr lang="en-US" dirty="0" smtClean="0"/>
              <a:t>Work – </a:t>
            </a:r>
            <a:r>
              <a:rPr lang="en-US" dirty="0" err="1" smtClean="0"/>
              <a:t>Arbeit</a:t>
            </a:r>
            <a:endParaRPr lang="en-US" dirty="0" smtClean="0"/>
          </a:p>
          <a:p>
            <a:pPr lvl="1"/>
            <a:r>
              <a:rPr lang="en-US" dirty="0" smtClean="0"/>
              <a:t>Power – </a:t>
            </a:r>
            <a:r>
              <a:rPr lang="en-US" dirty="0" err="1" smtClean="0"/>
              <a:t>Leistung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5393</TotalTime>
  <Words>84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41</cp:revision>
  <dcterms:created xsi:type="dcterms:W3CDTF">2016-09-21T08:50:10Z</dcterms:created>
  <dcterms:modified xsi:type="dcterms:W3CDTF">2019-09-17T11:58:08Z</dcterms:modified>
</cp:coreProperties>
</file>