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348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07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31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09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1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46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07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2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052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540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95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79AFC-0A64-4186-9B42-D74956808FEF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B6ED-60E1-4EE1-9DCD-E331A641D7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49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800" dirty="0"/>
              <a:t>https://</a:t>
            </a:r>
            <a:r>
              <a:rPr lang="de-CH" sz="2800" dirty="0" smtClean="0"/>
              <a:t>zumbuhllab.unibas.ch/teaching/hs19/physics1bgp.html</a:t>
            </a:r>
            <a:endParaRPr lang="en-US" sz="2800" u="sng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Reading for Today: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</a:t>
            </a:r>
            <a:r>
              <a:rPr lang="en-US" dirty="0" smtClean="0"/>
              <a:t>2.2.6 to 2.2.9</a:t>
            </a:r>
            <a:endParaRPr lang="en-US" b="1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</a:t>
            </a:r>
            <a:r>
              <a:rPr lang="en-US" dirty="0" smtClean="0"/>
              <a:t>5</a:t>
            </a:r>
            <a:endParaRPr lang="en-US" dirty="0"/>
          </a:p>
          <a:p>
            <a:r>
              <a:rPr lang="en-US" u="sng" dirty="0" smtClean="0"/>
              <a:t>Reading for Thursday</a:t>
            </a:r>
          </a:p>
          <a:p>
            <a:pPr lvl="1"/>
            <a:r>
              <a:rPr lang="en-US" b="1" dirty="0" err="1"/>
              <a:t>Trautwein</a:t>
            </a:r>
            <a:r>
              <a:rPr lang="en-US" b="1" dirty="0"/>
              <a:t> Reading (German): </a:t>
            </a:r>
            <a:r>
              <a:rPr lang="en-US" dirty="0"/>
              <a:t>chapter 3</a:t>
            </a:r>
            <a:endParaRPr lang="en-US" b="1" dirty="0"/>
          </a:p>
          <a:p>
            <a:pPr lvl="1"/>
            <a:r>
              <a:rPr lang="en-US" b="1" dirty="0"/>
              <a:t>Tipler Reading (English):  </a:t>
            </a:r>
            <a:r>
              <a:rPr lang="en-US" dirty="0"/>
              <a:t>chapter 6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Today’s Vocabulary:</a:t>
            </a:r>
          </a:p>
          <a:p>
            <a:pPr lvl="1"/>
            <a:r>
              <a:rPr lang="en-US" dirty="0" smtClean="0"/>
              <a:t>Torque – </a:t>
            </a:r>
            <a:r>
              <a:rPr lang="en-US" dirty="0" err="1" smtClean="0"/>
              <a:t>Drehmoment</a:t>
            </a:r>
            <a:endParaRPr lang="en-US" dirty="0"/>
          </a:p>
          <a:p>
            <a:pPr lvl="1"/>
            <a:r>
              <a:rPr lang="en-US" dirty="0" smtClean="0"/>
              <a:t>Angular acceleration – </a:t>
            </a:r>
            <a:r>
              <a:rPr lang="en-US" dirty="0" err="1" smtClean="0"/>
              <a:t>Winkelbeschleunigung</a:t>
            </a:r>
            <a:endParaRPr lang="en-US" dirty="0"/>
          </a:p>
          <a:p>
            <a:pPr lvl="1"/>
            <a:r>
              <a:rPr lang="en-US" dirty="0" smtClean="0"/>
              <a:t>Moment of Inertia – </a:t>
            </a:r>
            <a:r>
              <a:rPr lang="en-US" dirty="0" err="1" smtClean="0"/>
              <a:t>Trägheitsmoment</a:t>
            </a:r>
            <a:endParaRPr lang="en-US" dirty="0" smtClean="0"/>
          </a:p>
          <a:p>
            <a:pPr lvl="1"/>
            <a:r>
              <a:rPr lang="en-US" dirty="0" smtClean="0"/>
              <a:t>Momentum – </a:t>
            </a:r>
            <a:r>
              <a:rPr lang="en-US" dirty="0" err="1" smtClean="0"/>
              <a:t>Impuls</a:t>
            </a:r>
            <a:endParaRPr lang="en-US" dirty="0" smtClean="0"/>
          </a:p>
          <a:p>
            <a:pPr lvl="1"/>
            <a:r>
              <a:rPr lang="en-US" dirty="0" smtClean="0"/>
              <a:t>Angular momentum – </a:t>
            </a:r>
            <a:r>
              <a:rPr lang="en-US" dirty="0" err="1" smtClean="0"/>
              <a:t>Drehimpuls</a:t>
            </a:r>
            <a:endParaRPr lang="en-US" dirty="0"/>
          </a:p>
          <a:p>
            <a:pPr lvl="1"/>
            <a:r>
              <a:rPr lang="en-US" dirty="0" smtClean="0"/>
              <a:t>Equilibrium –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Stable equilibrium – Stabiles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Neutral equilibrium – </a:t>
            </a:r>
            <a:r>
              <a:rPr lang="en-US" dirty="0" err="1" smtClean="0"/>
              <a:t>Indifferentes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Unstable equilibrium – </a:t>
            </a:r>
            <a:r>
              <a:rPr lang="en-US" dirty="0" err="1" smtClean="0"/>
              <a:t>Labiles</a:t>
            </a:r>
            <a:r>
              <a:rPr lang="en-US" dirty="0" smtClean="0"/>
              <a:t> </a:t>
            </a:r>
            <a:r>
              <a:rPr lang="en-US" dirty="0" err="1" smtClean="0"/>
              <a:t>Gleichgewicht</a:t>
            </a:r>
            <a:endParaRPr lang="en-US" dirty="0" smtClean="0"/>
          </a:p>
          <a:p>
            <a:pPr lvl="1"/>
            <a:r>
              <a:rPr lang="en-US" dirty="0" smtClean="0"/>
              <a:t>Center of Mass – </a:t>
            </a:r>
            <a:r>
              <a:rPr lang="en-US" dirty="0" err="1" smtClean="0"/>
              <a:t>Schwerpunkt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138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4219</TotalTime>
  <Words>85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https://zumbuhllab.unibas.ch/teaching/hs19/physics1bgp.html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Martino Poggio</dc:creator>
  <cp:lastModifiedBy>Dominik Zumbuhl</cp:lastModifiedBy>
  <cp:revision>38</cp:revision>
  <dcterms:created xsi:type="dcterms:W3CDTF">2016-09-21T08:50:10Z</dcterms:created>
  <dcterms:modified xsi:type="dcterms:W3CDTF">2019-09-17T11:54:29Z</dcterms:modified>
</cp:coreProperties>
</file>