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2. to 2.2.5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4</a:t>
            </a:r>
          </a:p>
          <a:p>
            <a:r>
              <a:rPr lang="en-US" u="sng" dirty="0" smtClean="0"/>
              <a:t>Reading for Friday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2.2.6 to 2.2.9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b="1" dirty="0" smtClean="0"/>
              <a:t>Force – Kraft</a:t>
            </a:r>
          </a:p>
          <a:p>
            <a:pPr lvl="1"/>
            <a:r>
              <a:rPr lang="en-US" b="1" dirty="0" smtClean="0"/>
              <a:t>Inertia – </a:t>
            </a:r>
            <a:r>
              <a:rPr lang="en-US" b="1" dirty="0" err="1" smtClean="0"/>
              <a:t>Trägheit</a:t>
            </a:r>
            <a:endParaRPr lang="en-US" b="1" dirty="0" smtClean="0"/>
          </a:p>
          <a:p>
            <a:pPr lvl="1"/>
            <a:r>
              <a:rPr lang="en-US" b="1" dirty="0" smtClean="0"/>
              <a:t>Momentum – </a:t>
            </a:r>
            <a:r>
              <a:rPr lang="en-US" b="1" dirty="0" err="1" smtClean="0"/>
              <a:t>Impuls</a:t>
            </a:r>
            <a:endParaRPr lang="en-US" b="1" dirty="0" smtClean="0"/>
          </a:p>
          <a:p>
            <a:pPr lvl="1"/>
            <a:r>
              <a:rPr lang="en-US" dirty="0" smtClean="0"/>
              <a:t>Torque – </a:t>
            </a:r>
            <a:r>
              <a:rPr lang="en-US" dirty="0" err="1" smtClean="0"/>
              <a:t>Drehmoment</a:t>
            </a:r>
            <a:endParaRPr lang="en-US" dirty="0"/>
          </a:p>
          <a:p>
            <a:pPr lvl="1"/>
            <a:r>
              <a:rPr lang="en-US" dirty="0" smtClean="0"/>
              <a:t>Angular acceleration – </a:t>
            </a:r>
            <a:r>
              <a:rPr lang="en-US" dirty="0" err="1" smtClean="0"/>
              <a:t>Winkelbeschleunigung</a:t>
            </a:r>
            <a:endParaRPr lang="en-US" dirty="0"/>
          </a:p>
          <a:p>
            <a:pPr lvl="1"/>
            <a:r>
              <a:rPr lang="en-US" dirty="0" smtClean="0"/>
              <a:t>Moment of Inertia – </a:t>
            </a:r>
            <a:r>
              <a:rPr lang="en-US" dirty="0" err="1" smtClean="0"/>
              <a:t>Trägheitsmoment</a:t>
            </a:r>
            <a:endParaRPr lang="en-US" dirty="0" smtClean="0"/>
          </a:p>
          <a:p>
            <a:pPr lvl="1"/>
            <a:r>
              <a:rPr lang="en-US" dirty="0" smtClean="0"/>
              <a:t>Angular momentum – </a:t>
            </a:r>
            <a:r>
              <a:rPr lang="en-US" dirty="0" err="1" smtClean="0"/>
              <a:t>Drehimpuls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3993</TotalTime>
  <Words>71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35</cp:revision>
  <dcterms:created xsi:type="dcterms:W3CDTF">2016-09-21T08:50:10Z</dcterms:created>
  <dcterms:modified xsi:type="dcterms:W3CDTF">2019-09-17T11:54:12Z</dcterms:modified>
</cp:coreProperties>
</file>