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28FBC77-3AD9-460A-89AB-8ECA95A519AD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697" autoAdjust="0"/>
  </p:normalViewPr>
  <p:slideViewPr>
    <p:cSldViewPr snapToGrid="0">
      <p:cViewPr varScale="1">
        <p:scale>
          <a:sx n="152" d="100"/>
          <a:sy n="152" d="100"/>
        </p:scale>
        <p:origin x="6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1A8EB-BF2E-45CD-85A5-7114AE30A821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66EA7-EEF7-4AE5-8719-65B912517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1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LKB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66EA7-EEF7-4AE5-8719-65B9125173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76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Bottle, strings</a:t>
            </a:r>
            <a:r>
              <a:rPr lang="en-US" baseline="0" dirty="0" smtClean="0"/>
              <a:t> and masses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66EA7-EEF7-4AE5-8719-65B9125173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95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Rope pulling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66EA7-EEF7-4AE5-8719-65B9125173A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579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07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68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19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0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3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97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50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2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09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8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83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Physics 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 Biologists, Geoscientists, &amp; Pharmaceutical Scientists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68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First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object at rest remains at rest </a:t>
            </a:r>
            <a:r>
              <a:rPr lang="en-US" i="1" dirty="0" smtClean="0"/>
              <a:t>unless</a:t>
            </a:r>
            <a:r>
              <a:rPr lang="en-US" dirty="0" smtClean="0"/>
              <a:t> acted on by and external force.</a:t>
            </a:r>
          </a:p>
          <a:p>
            <a:endParaRPr lang="en-US" dirty="0" smtClean="0"/>
          </a:p>
          <a:p>
            <a:r>
              <a:rPr lang="en-US" dirty="0" smtClean="0"/>
              <a:t>An object in motion continues to travel with constant velocity </a:t>
            </a:r>
            <a:r>
              <a:rPr lang="en-US" i="1" dirty="0" smtClean="0"/>
              <a:t>unless</a:t>
            </a:r>
            <a:r>
              <a:rPr lang="en-US" dirty="0" smtClean="0"/>
              <a:t> acted on by an external force.</a:t>
            </a:r>
          </a:p>
          <a:p>
            <a:endParaRPr lang="en-US" dirty="0"/>
          </a:p>
          <a:p>
            <a:r>
              <a:rPr lang="en-US" dirty="0" smtClean="0"/>
              <a:t>This is also known as the ‘Law of Inertia’.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119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Second Law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force acting on an object is equal to its acceleration times its mass.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Mathematically: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acc>
                      <m:accPr>
                        <m:chr m:val="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endParaRPr lang="en-US" dirty="0" smtClean="0"/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Furthermore: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acc>
                      <m:accPr>
                        <m:chr m:val="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acc>
                          <m:accPr>
                            <m:chr m:val="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</m:e>
                    </m:d>
                  </m:oMath>
                </a14:m>
                <a:r>
                  <a:rPr lang="en-US" dirty="0" smtClean="0"/>
                  <a:t>,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acc>
                      <m:accPr>
                        <m:chr m:val="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acc>
                  </m:oMath>
                </a14:m>
                <a:r>
                  <a:rPr lang="en-US" dirty="0" smtClean="0"/>
                  <a:t> is the momentum.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4537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Third Law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When two objects A and B interact, the force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⃑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𝐵𝐴</m:t>
                        </m:r>
                      </m:sub>
                    </m:sSub>
                  </m:oMath>
                </a14:m>
                <a:r>
                  <a:rPr lang="en-US" dirty="0" smtClean="0"/>
                  <a:t> exerted by B on A is equal in magnitude and opposite in direction to the force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⃑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 smtClean="0"/>
                  <a:t> exerted by A on </a:t>
                </a:r>
                <a:r>
                  <a:rPr lang="en-US" smtClean="0"/>
                  <a:t>B</a:t>
                </a:r>
                <a:r>
                  <a:rPr lang="en-US" smtClean="0"/>
                  <a:t>. </a:t>
                </a:r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Mathematically: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⃑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𝐵𝐴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⃑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𝐴𝐵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1120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1106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5009</TotalTime>
  <Words>103</Words>
  <Application>Microsoft Office PowerPoint</Application>
  <PresentationFormat>Widescreen</PresentationFormat>
  <Paragraphs>27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Introduction to Physics I</vt:lpstr>
      <vt:lpstr>Newton’s First Law</vt:lpstr>
      <vt:lpstr>Newton’s Second Law</vt:lpstr>
      <vt:lpstr>Newton’s Third Law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Physics I</dc:title>
  <dc:creator>Martino Poggio</dc:creator>
  <cp:lastModifiedBy>Dominik Zumbuhl</cp:lastModifiedBy>
  <cp:revision>42</cp:revision>
  <dcterms:created xsi:type="dcterms:W3CDTF">2016-09-20T07:18:53Z</dcterms:created>
  <dcterms:modified xsi:type="dcterms:W3CDTF">2019-09-17T11:53:17Z</dcterms:modified>
</cp:coreProperties>
</file>