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8" r:id="rId3"/>
    <p:sldId id="287" r:id="rId4"/>
    <p:sldId id="2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8FBC77-3AD9-460A-89AB-8ECA95A519AD}">
          <p14:sldIdLst>
            <p14:sldId id="256"/>
            <p14:sldId id="288"/>
            <p14:sldId id="287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97" autoAdjust="0"/>
  </p:normalViewPr>
  <p:slideViewPr>
    <p:cSldViewPr snapToGrid="0">
      <p:cViewPr varScale="1">
        <p:scale>
          <a:sx n="152" d="100"/>
          <a:sy n="152" d="100"/>
        </p:scale>
        <p:origin x="6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1A8EB-BF2E-45CD-85A5-7114AE30A821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66EA7-EEF7-4AE5-8719-65B912517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1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0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6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1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0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3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5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2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0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8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8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5BDF0-A740-48EE-9A94-FB285CCBE8A0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Physics </a:t>
            </a:r>
            <a:r>
              <a:rPr lang="en-US" dirty="0" smtClean="0"/>
              <a:t>I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Biologists, Geoscientists, &amp; Pharmaceutical Scientists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107" y="2243063"/>
            <a:ext cx="3557813" cy="23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33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4335107" y="1157000"/>
            <a:ext cx="3557813" cy="4544001"/>
            <a:chOff x="3565945" y="47819"/>
            <a:chExt cx="3986213" cy="5091150"/>
          </a:xfrm>
        </p:grpSpPr>
        <p:pic>
          <p:nvPicPr>
            <p:cNvPr id="4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3061" y="2683106"/>
              <a:ext cx="3878263" cy="2455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5945" y="47819"/>
              <a:ext cx="3986213" cy="2657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0532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4299082" y="47819"/>
            <a:ext cx="3593837" cy="6732908"/>
            <a:chOff x="3525583" y="47819"/>
            <a:chExt cx="4026575" cy="7543626"/>
          </a:xfrm>
        </p:grpSpPr>
        <p:pic>
          <p:nvPicPr>
            <p:cNvPr id="3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5583" y="5145107"/>
              <a:ext cx="3951288" cy="2446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3061" y="2683106"/>
              <a:ext cx="3878263" cy="2455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5945" y="47819"/>
              <a:ext cx="3986213" cy="2657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2210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4979</TotalTime>
  <Words>12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Introduction to Physics I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Physics I</dc:title>
  <dc:creator>Martino Poggio</dc:creator>
  <cp:lastModifiedBy>Dominik Zumbuhl</cp:lastModifiedBy>
  <cp:revision>37</cp:revision>
  <dcterms:created xsi:type="dcterms:W3CDTF">2016-09-20T07:18:53Z</dcterms:created>
  <dcterms:modified xsi:type="dcterms:W3CDTF">2019-09-17T11:53:03Z</dcterms:modified>
</cp:coreProperties>
</file>