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  <a:endParaRPr lang="en-US" dirty="0" smtClean="0"/>
          </a:p>
          <a:p>
            <a:r>
              <a:rPr lang="en-US" u="sng" dirty="0" smtClean="0"/>
              <a:t>Reading for Tomorrow: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r>
              <a:rPr lang="en-US" dirty="0" smtClean="0"/>
              <a:t>Instantaneous velocity – </a:t>
            </a:r>
            <a:r>
              <a:rPr lang="en-US" dirty="0" err="1" smtClean="0"/>
              <a:t>Momentangeschwindigkeit</a:t>
            </a:r>
            <a:endParaRPr lang="en-US" dirty="0" smtClean="0"/>
          </a:p>
          <a:p>
            <a:pPr lvl="1"/>
            <a:r>
              <a:rPr lang="en-US" dirty="0" smtClean="0"/>
              <a:t>Acceleration – </a:t>
            </a:r>
            <a:r>
              <a:rPr lang="en-US" dirty="0" err="1" smtClean="0"/>
              <a:t>Beschleunigung</a:t>
            </a:r>
            <a:endParaRPr lang="en-US" dirty="0" smtClean="0"/>
          </a:p>
          <a:p>
            <a:pPr lvl="1"/>
            <a:r>
              <a:rPr lang="en-US" dirty="0" smtClean="0"/>
              <a:t>Circular motion – </a:t>
            </a:r>
            <a:r>
              <a:rPr lang="en-US" dirty="0" err="1" smtClean="0"/>
              <a:t>Kreisbewegung</a:t>
            </a:r>
            <a:endParaRPr lang="en-US" dirty="0" smtClean="0"/>
          </a:p>
          <a:p>
            <a:pPr lvl="1"/>
            <a:r>
              <a:rPr lang="en-US" dirty="0" smtClean="0"/>
              <a:t>Angular velocity </a:t>
            </a:r>
            <a:r>
              <a:rPr lang="en-US" dirty="0"/>
              <a:t>(</a:t>
            </a:r>
            <a:r>
              <a:rPr lang="en-US" dirty="0" smtClean="0"/>
              <a:t>angular frequency) – </a:t>
            </a:r>
            <a:r>
              <a:rPr lang="en-US" dirty="0" err="1" smtClean="0"/>
              <a:t>Winkelgeschwindigkeit</a:t>
            </a:r>
            <a:r>
              <a:rPr lang="en-US" dirty="0" smtClean="0"/>
              <a:t> (</a:t>
            </a:r>
            <a:r>
              <a:rPr lang="en-US" dirty="0" err="1" smtClean="0"/>
              <a:t>Kreisfrequenz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75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21</cp:revision>
  <dcterms:created xsi:type="dcterms:W3CDTF">2016-09-21T08:50:10Z</dcterms:created>
  <dcterms:modified xsi:type="dcterms:W3CDTF">2019-09-17T11:52:47Z</dcterms:modified>
</cp:coreProperties>
</file>