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56" r:id="rId3"/>
    <p:sldId id="284" r:id="rId4"/>
    <p:sldId id="285" r:id="rId5"/>
    <p:sldId id="276" r:id="rId6"/>
    <p:sldId id="279" r:id="rId7"/>
    <p:sldId id="280" r:id="rId8"/>
    <p:sldId id="281" r:id="rId9"/>
    <p:sldId id="275" r:id="rId10"/>
    <p:sldId id="282" r:id="rId11"/>
    <p:sldId id="283" r:id="rId12"/>
    <p:sldId id="287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8FBC77-3AD9-460A-89AB-8ECA95A519AD}">
          <p14:sldIdLst>
            <p14:sldId id="274"/>
            <p14:sldId id="256"/>
            <p14:sldId id="284"/>
            <p14:sldId id="285"/>
            <p14:sldId id="276"/>
            <p14:sldId id="279"/>
            <p14:sldId id="280"/>
            <p14:sldId id="281"/>
            <p14:sldId id="275"/>
            <p14:sldId id="282"/>
            <p14:sldId id="283"/>
            <p14:sldId id="287"/>
            <p14:sldId id="286"/>
          </p14:sldIdLst>
        </p14:section>
        <p14:section name="Untitled Section" id="{AE9BF2FD-5147-4F85-8ABB-F0B58439D71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73" autoAdjust="0"/>
  </p:normalViewPr>
  <p:slideViewPr>
    <p:cSldViewPr snapToGrid="0">
      <p:cViewPr varScale="1">
        <p:scale>
          <a:sx n="131" d="100"/>
          <a:sy n="131" d="100"/>
        </p:scale>
        <p:origin x="141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1A8EB-BF2E-45CD-85A5-7114AE30A82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66EA7-EEF7-4AE5-8719-65B91251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1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length</a:t>
            </a:r>
            <a:r>
              <a:rPr lang="en-US" baseline="0" dirty="0" smtClean="0"/>
              <a:t> artifacts, calipers, hair </a:t>
            </a:r>
            <a:r>
              <a:rPr lang="en-US" baseline="0" dirty="0" err="1" smtClean="0"/>
              <a:t>measurment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6EA7-EEF7-4AE5-8719-65B9125173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9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Kilogram artifact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6EA7-EEF7-4AE5-8719-65B9125173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5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Pendulum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6EA7-EEF7-4AE5-8719-65B9125173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7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0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6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1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0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3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9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5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2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0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8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8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5BDF0-A740-48EE-9A94-FB285CCBE8A0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70" y="-633"/>
            <a:ext cx="10515600" cy="1325563"/>
          </a:xfrm>
        </p:spPr>
        <p:txBody>
          <a:bodyPr/>
          <a:lstStyle/>
          <a:p>
            <a:r>
              <a:rPr lang="en-US" dirty="0" smtClean="0"/>
              <a:t>Weekly Exercise Sessions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087" y="906516"/>
            <a:ext cx="10026407" cy="596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232" y="237976"/>
            <a:ext cx="5003536" cy="638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9498"/>
            <a:ext cx="10972800" cy="63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335107" y="1157000"/>
            <a:ext cx="3557813" cy="4544001"/>
            <a:chOff x="3565945" y="47819"/>
            <a:chExt cx="3986213" cy="5091150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061" y="2683106"/>
              <a:ext cx="3878263" cy="2455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945" y="47819"/>
              <a:ext cx="3986213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53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299082" y="47819"/>
            <a:ext cx="3593837" cy="6732908"/>
            <a:chOff x="3525583" y="47819"/>
            <a:chExt cx="4026575" cy="7543626"/>
          </a:xfrm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583" y="5145107"/>
              <a:ext cx="3951288" cy="2446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061" y="2683106"/>
              <a:ext cx="3878263" cy="2455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945" y="47819"/>
              <a:ext cx="3986213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21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Physics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Biologists, Geoscientists, &amp; Pharmaceutical Scientists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arative diagram of the two trajecto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82" y="-468805"/>
            <a:ext cx="10496550" cy="72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195103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Mars Climate Orbiter (1999)</a:t>
            </a:r>
            <a:endParaRPr lang="en-US" sz="2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Canada 143 (1983)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930400"/>
            <a:ext cx="50800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83477"/>
            <a:ext cx="10972800" cy="3291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550381"/>
            <a:ext cx="10972800" cy="17572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45125"/>
            <a:ext cx="10972800" cy="196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Kelvin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56934"/>
            <a:ext cx="10972800" cy="314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282" y="1165200"/>
            <a:ext cx="8583436" cy="45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2882</TotalTime>
  <Words>47</Words>
  <Application>Microsoft Office PowerPoint</Application>
  <PresentationFormat>Widescreen</PresentationFormat>
  <Paragraphs>16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Weekly Exercise Sessions</vt:lpstr>
      <vt:lpstr>Introduction to Physics I</vt:lpstr>
      <vt:lpstr>Mars Climate Orbiter (1999)</vt:lpstr>
      <vt:lpstr>Air Canada 143 (1983)</vt:lpstr>
      <vt:lpstr>Meter</vt:lpstr>
      <vt:lpstr>Kilogram</vt:lpstr>
      <vt:lpstr>Second</vt:lpstr>
      <vt:lpstr>Kelvin</vt:lpstr>
      <vt:lpstr>PowerPoint Presentation</vt:lpstr>
      <vt:lpstr>Prefixes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Physics I</dc:title>
  <dc:creator>Martino Poggio</dc:creator>
  <cp:lastModifiedBy>Dominik Zumbuhl</cp:lastModifiedBy>
  <cp:revision>38</cp:revision>
  <dcterms:created xsi:type="dcterms:W3CDTF">2016-09-20T07:18:53Z</dcterms:created>
  <dcterms:modified xsi:type="dcterms:W3CDTF">2019-09-17T11:46:54Z</dcterms:modified>
</cp:coreProperties>
</file>