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348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</a:t>
            </a:r>
            <a:r>
              <a:rPr lang="de-CH" sz="2800" dirty="0" smtClean="0"/>
              <a:t>zumbuhllab.unibas.ch/teaching/hs19/physics1bgp.html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</a:t>
            </a:r>
            <a:r>
              <a:rPr lang="en-US" dirty="0"/>
              <a:t> chapter 1. to 1.1.5</a:t>
            </a:r>
          </a:p>
          <a:p>
            <a:pPr lvl="1"/>
            <a:r>
              <a:rPr lang="en-US" b="1" dirty="0"/>
              <a:t>Tipler Reading (English): </a:t>
            </a:r>
            <a:r>
              <a:rPr lang="en-US" dirty="0"/>
              <a:t> chapters 1-1, 1-2, 1-3, 1-4, 1-5</a:t>
            </a:r>
            <a:endParaRPr lang="en-US" dirty="0" smtClean="0"/>
          </a:p>
          <a:p>
            <a:r>
              <a:rPr lang="en-US" u="sng" dirty="0" smtClean="0"/>
              <a:t>Reading for Thursday: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1.2 to </a:t>
            </a:r>
            <a:r>
              <a:rPr lang="en-US" dirty="0" smtClean="0"/>
              <a:t>1.2.4</a:t>
            </a:r>
            <a:endParaRPr lang="en-US" dirty="0"/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chapters 2, 3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Units – </a:t>
            </a:r>
            <a:r>
              <a:rPr lang="en-US" dirty="0" err="1" smtClean="0"/>
              <a:t>Einheiten</a:t>
            </a:r>
            <a:endParaRPr lang="en-US" dirty="0" smtClean="0"/>
          </a:p>
          <a:p>
            <a:pPr lvl="1"/>
            <a:r>
              <a:rPr lang="en-US" dirty="0" smtClean="0"/>
              <a:t>Base units – </a:t>
            </a:r>
            <a:r>
              <a:rPr lang="en-US" dirty="0" err="1" smtClean="0"/>
              <a:t>Basiseinheiten</a:t>
            </a:r>
            <a:endParaRPr lang="en-US" dirty="0" smtClean="0"/>
          </a:p>
          <a:p>
            <a:pPr lvl="1"/>
            <a:r>
              <a:rPr lang="en-US" dirty="0" smtClean="0"/>
              <a:t>Derived units – </a:t>
            </a:r>
            <a:r>
              <a:rPr lang="en-US" dirty="0" err="1" smtClean="0"/>
              <a:t>Abgeleitete</a:t>
            </a:r>
            <a:r>
              <a:rPr lang="en-US" dirty="0" smtClean="0"/>
              <a:t> </a:t>
            </a:r>
            <a:r>
              <a:rPr lang="en-US" dirty="0" err="1" smtClean="0"/>
              <a:t>Einheiten</a:t>
            </a:r>
            <a:endParaRPr lang="en-US" dirty="0" smtClean="0"/>
          </a:p>
          <a:p>
            <a:pPr lvl="1"/>
            <a:r>
              <a:rPr lang="en-US" dirty="0" smtClean="0"/>
              <a:t>Velocity – </a:t>
            </a:r>
            <a:r>
              <a:rPr lang="en-US" dirty="0" err="1" smtClean="0"/>
              <a:t>Geschwindigkeit</a:t>
            </a:r>
            <a:endParaRPr lang="en-US" dirty="0" smtClean="0"/>
          </a:p>
          <a:p>
            <a:pPr lvl="1"/>
            <a:r>
              <a:rPr lang="en-US" dirty="0" smtClean="0"/>
              <a:t>Instantaneous velocity – </a:t>
            </a:r>
            <a:r>
              <a:rPr lang="en-US" dirty="0" err="1" smtClean="0"/>
              <a:t>Momentangeschwindigkeit</a:t>
            </a:r>
            <a:endParaRPr lang="en-US" dirty="0" smtClean="0"/>
          </a:p>
          <a:p>
            <a:pPr lvl="1"/>
            <a:r>
              <a:rPr lang="en-US" dirty="0" smtClean="0"/>
              <a:t>Acceleration – </a:t>
            </a:r>
            <a:r>
              <a:rPr lang="en-US" dirty="0" err="1" smtClean="0"/>
              <a:t>Beschleunigung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37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https://zumbuhllab.unibas.ch/teaching/hs19/physics1bgp.html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18</cp:revision>
  <dcterms:created xsi:type="dcterms:W3CDTF">2016-09-21T08:50:10Z</dcterms:created>
  <dcterms:modified xsi:type="dcterms:W3CDTF">2019-09-17T11:47:21Z</dcterms:modified>
</cp:coreProperties>
</file>