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96" d="100"/>
          <a:sy n="96" d="100"/>
        </p:scale>
        <p:origin x="56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38200" y="1527450"/>
            <a:ext cx="5181600" cy="5164897"/>
          </a:xfrm>
        </p:spPr>
        <p:txBody>
          <a:bodyPr>
            <a:normAutofit fontScale="92500" lnSpcReduction="20000"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Oscillatory or harmonic motion </a:t>
            </a:r>
            <a:r>
              <a:rPr lang="en-US" dirty="0" smtClean="0"/>
              <a:t>– </a:t>
            </a:r>
            <a:r>
              <a:rPr lang="en-US" dirty="0" err="1" smtClean="0"/>
              <a:t>harmonische</a:t>
            </a:r>
            <a:r>
              <a:rPr lang="en-US" dirty="0" smtClean="0"/>
              <a:t> </a:t>
            </a:r>
            <a:r>
              <a:rPr lang="en-US" dirty="0" err="1" smtClean="0"/>
              <a:t>Schwingungen</a:t>
            </a:r>
            <a:endParaRPr lang="en-US" dirty="0" smtClean="0"/>
          </a:p>
          <a:p>
            <a:pPr lvl="1"/>
            <a:r>
              <a:rPr lang="en-US" dirty="0" err="1" smtClean="0"/>
              <a:t>Wellen</a:t>
            </a:r>
            <a:r>
              <a:rPr lang="en-US" dirty="0" smtClean="0"/>
              <a:t> – Waves</a:t>
            </a:r>
          </a:p>
          <a:p>
            <a:pPr lvl="1"/>
            <a:r>
              <a:rPr lang="en-US" dirty="0" smtClean="0"/>
              <a:t>Equation of motion </a:t>
            </a:r>
            <a:r>
              <a:rPr lang="en-CH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Bewegungsgleichung</a:t>
            </a:r>
            <a:endParaRPr lang="en-US" dirty="0" smtClean="0"/>
          </a:p>
          <a:p>
            <a:pPr lvl="1"/>
            <a:r>
              <a:rPr lang="en-US" dirty="0" smtClean="0"/>
              <a:t>Amplitude – Amplitude</a:t>
            </a:r>
          </a:p>
          <a:p>
            <a:pPr lvl="1"/>
            <a:r>
              <a:rPr lang="en-US" dirty="0" smtClean="0"/>
              <a:t>Restoring Force </a:t>
            </a:r>
            <a:r>
              <a:rPr lang="en-US" dirty="0"/>
              <a:t>– </a:t>
            </a:r>
            <a:r>
              <a:rPr lang="en-US" dirty="0" err="1"/>
              <a:t>Rücktreibende</a:t>
            </a:r>
            <a:r>
              <a:rPr lang="en-US" dirty="0"/>
              <a:t> </a:t>
            </a:r>
            <a:r>
              <a:rPr lang="en-US" dirty="0" smtClean="0"/>
              <a:t>Kraft</a:t>
            </a:r>
          </a:p>
          <a:p>
            <a:pPr lvl="1"/>
            <a:r>
              <a:rPr lang="de-CH" dirty="0" smtClean="0"/>
              <a:t>damped oscillator </a:t>
            </a:r>
            <a:r>
              <a:rPr lang="en-CH" dirty="0" smtClean="0"/>
              <a:t>–</a:t>
            </a:r>
            <a:r>
              <a:rPr lang="de-CH" dirty="0" smtClean="0"/>
              <a:t> gedämpfte Schwingung</a:t>
            </a:r>
            <a:endParaRPr lang="en-US" dirty="0" smtClean="0"/>
          </a:p>
          <a:p>
            <a:pPr lvl="1"/>
            <a:r>
              <a:rPr lang="en-US" dirty="0" smtClean="0"/>
              <a:t>driven oscillator </a:t>
            </a:r>
            <a:r>
              <a:rPr lang="en-US" dirty="0" smtClean="0"/>
              <a:t>– </a:t>
            </a:r>
            <a:r>
              <a:rPr lang="en-US" dirty="0" err="1" smtClean="0"/>
              <a:t>erzwungene</a:t>
            </a:r>
            <a:r>
              <a:rPr lang="en-US" dirty="0" smtClean="0"/>
              <a:t> </a:t>
            </a:r>
            <a:r>
              <a:rPr lang="en-US" dirty="0" err="1" smtClean="0"/>
              <a:t>Schwingung</a:t>
            </a:r>
            <a:endParaRPr lang="en-US" dirty="0" smtClean="0"/>
          </a:p>
          <a:p>
            <a:pPr lvl="1"/>
            <a:r>
              <a:rPr lang="en-US" dirty="0" smtClean="0"/>
              <a:t>Resonances, Res. </a:t>
            </a:r>
            <a:r>
              <a:rPr lang="en-US" dirty="0" smtClean="0"/>
              <a:t>Frequency – </a:t>
            </a:r>
            <a:r>
              <a:rPr lang="en-US" dirty="0" err="1" smtClean="0"/>
              <a:t>Resonanzfrequenz</a:t>
            </a:r>
            <a:endParaRPr lang="en-US" dirty="0"/>
          </a:p>
          <a:p>
            <a:pPr lvl="1"/>
            <a:r>
              <a:rPr lang="en-US" dirty="0" smtClean="0"/>
              <a:t>Phase shift – </a:t>
            </a:r>
            <a:r>
              <a:rPr lang="en-US" dirty="0" err="1" smtClean="0"/>
              <a:t>Phasenverschiebung</a:t>
            </a:r>
            <a:endParaRPr lang="en-US" dirty="0" smtClean="0"/>
          </a:p>
          <a:p>
            <a:pPr lvl="1"/>
            <a:r>
              <a:rPr lang="de-CH" dirty="0" smtClean="0"/>
              <a:t>Superposition of waves or oscillations </a:t>
            </a:r>
            <a:r>
              <a:rPr lang="en-CH" dirty="0" smtClean="0"/>
              <a:t>–</a:t>
            </a:r>
            <a:r>
              <a:rPr lang="en-US" dirty="0" smtClean="0"/>
              <a:t> </a:t>
            </a:r>
            <a:r>
              <a:rPr lang="de-CH" dirty="0" smtClean="0"/>
              <a:t>Überlagerung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6081</TotalTime>
  <Words>57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47</cp:revision>
  <dcterms:created xsi:type="dcterms:W3CDTF">2016-09-21T08:50:10Z</dcterms:created>
  <dcterms:modified xsi:type="dcterms:W3CDTF">2019-11-04T21:30:50Z</dcterms:modified>
</cp:coreProperties>
</file>