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5.3 to 5.3.2.1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13</a:t>
            </a:r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5.3.2.2 to 5.3.3.1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 13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Hydraulic lift – </a:t>
            </a:r>
            <a:r>
              <a:rPr lang="en-US" dirty="0" err="1" smtClean="0"/>
              <a:t>Hydraulische</a:t>
            </a:r>
            <a:r>
              <a:rPr lang="en-US" dirty="0" smtClean="0"/>
              <a:t> </a:t>
            </a:r>
            <a:r>
              <a:rPr lang="en-US" dirty="0" err="1" smtClean="0"/>
              <a:t>Presse</a:t>
            </a:r>
            <a:endParaRPr lang="en-US" dirty="0" smtClean="0"/>
          </a:p>
          <a:p>
            <a:pPr lvl="1"/>
            <a:r>
              <a:rPr lang="en-US" dirty="0" smtClean="0"/>
              <a:t>Buoyant force – </a:t>
            </a:r>
            <a:r>
              <a:rPr lang="en-US" dirty="0" err="1" smtClean="0"/>
              <a:t>Auftrieb</a:t>
            </a:r>
            <a:endParaRPr lang="en-US" dirty="0" smtClean="0"/>
          </a:p>
          <a:p>
            <a:pPr lvl="1"/>
            <a:r>
              <a:rPr lang="en-US" dirty="0" smtClean="0"/>
              <a:t>Surface tension – </a:t>
            </a:r>
            <a:r>
              <a:rPr lang="en-US" dirty="0" err="1" smtClean="0"/>
              <a:t>Oberflächenspannung</a:t>
            </a:r>
            <a:endParaRPr lang="en-US" dirty="0" smtClean="0"/>
          </a:p>
          <a:p>
            <a:pPr lvl="1"/>
            <a:r>
              <a:rPr lang="en-US" dirty="0" smtClean="0"/>
              <a:t>Drop – </a:t>
            </a:r>
            <a:r>
              <a:rPr lang="en-US" dirty="0" err="1" smtClean="0"/>
              <a:t>Tropfen</a:t>
            </a:r>
            <a:endParaRPr lang="en-US" dirty="0" smtClean="0"/>
          </a:p>
          <a:p>
            <a:pPr lvl="1"/>
            <a:r>
              <a:rPr lang="en-US" dirty="0" smtClean="0"/>
              <a:t>Capillary action – </a:t>
            </a:r>
            <a:r>
              <a:rPr lang="en-US" dirty="0" err="1" smtClean="0"/>
              <a:t>Kapillarität</a:t>
            </a:r>
            <a:endParaRPr lang="en-US" dirty="0" smtClean="0"/>
          </a:p>
          <a:p>
            <a:pPr lvl="1"/>
            <a:r>
              <a:rPr lang="en-US" dirty="0" smtClean="0"/>
              <a:t>To wet – benetzen</a:t>
            </a:r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6069</TotalTime>
  <Words>69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46</cp:revision>
  <dcterms:created xsi:type="dcterms:W3CDTF">2016-09-21T08:50:10Z</dcterms:created>
  <dcterms:modified xsi:type="dcterms:W3CDTF">2019-09-17T11:59:27Z</dcterms:modified>
</cp:coreProperties>
</file>