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chapters A.3, </a:t>
            </a:r>
            <a:r>
              <a:rPr lang="en-US" dirty="0" smtClean="0"/>
              <a:t>A.5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chapters 1-6, 1-7, M-7, M-8, M-11, M-12</a:t>
            </a:r>
          </a:p>
          <a:p>
            <a:r>
              <a:rPr lang="en-US" u="sng" dirty="0" smtClean="0"/>
              <a:t>Reading for tomorrow: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 1. to </a:t>
            </a:r>
            <a:r>
              <a:rPr lang="en-US" dirty="0" smtClean="0"/>
              <a:t>1.1.5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 chapters 1-1, 1-2, 1-3, 1-4, 1-5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Scalar – </a:t>
            </a:r>
            <a:r>
              <a:rPr lang="en-US" dirty="0" err="1" smtClean="0"/>
              <a:t>Skalar</a:t>
            </a:r>
            <a:endParaRPr lang="en-US" dirty="0" smtClean="0"/>
          </a:p>
          <a:p>
            <a:pPr lvl="1"/>
            <a:r>
              <a:rPr lang="en-US" dirty="0" smtClean="0"/>
              <a:t>Magnitude – Betrag</a:t>
            </a:r>
          </a:p>
          <a:p>
            <a:pPr lvl="1"/>
            <a:r>
              <a:rPr lang="en-US" dirty="0" smtClean="0"/>
              <a:t>Area – </a:t>
            </a:r>
            <a:r>
              <a:rPr lang="en-US" dirty="0" err="1" smtClean="0"/>
              <a:t>Fläche</a:t>
            </a:r>
            <a:endParaRPr lang="en-US" dirty="0" smtClean="0"/>
          </a:p>
          <a:p>
            <a:pPr lvl="1"/>
            <a:r>
              <a:rPr lang="en-US" dirty="0" smtClean="0"/>
              <a:t>Slope – </a:t>
            </a:r>
            <a:r>
              <a:rPr lang="en-US" dirty="0" err="1" smtClean="0"/>
              <a:t>Steigung</a:t>
            </a:r>
            <a:endParaRPr lang="en-US" dirty="0" smtClean="0"/>
          </a:p>
          <a:p>
            <a:pPr lvl="1"/>
            <a:r>
              <a:rPr lang="en-US" dirty="0" smtClean="0"/>
              <a:t>Derivative – </a:t>
            </a:r>
            <a:r>
              <a:rPr lang="en-US" dirty="0" err="1" smtClean="0"/>
              <a:t>Ableitung</a:t>
            </a:r>
            <a:endParaRPr lang="en-US" dirty="0" smtClean="0"/>
          </a:p>
          <a:p>
            <a:pPr lvl="1"/>
            <a:r>
              <a:rPr lang="en-US" dirty="0" smtClean="0"/>
              <a:t>Units –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11</cp:revision>
  <dcterms:created xsi:type="dcterms:W3CDTF">2016-09-21T08:50:10Z</dcterms:created>
  <dcterms:modified xsi:type="dcterms:W3CDTF">2019-09-17T11:41:23Z</dcterms:modified>
</cp:coreProperties>
</file>