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69" d="100"/>
          <a:sy n="169" d="100"/>
        </p:scale>
        <p:origin x="-12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https://zumbuhllab.unibas.ch/teaching/hs18/physics1bgp.html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Reading for Today: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</a:t>
            </a:r>
            <a:r>
              <a:rPr lang="en-US" dirty="0" smtClean="0"/>
              <a:t>2.2.6 to 2.2.9</a:t>
            </a:r>
            <a:endParaRPr lang="en-US" b="1" dirty="0"/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 </a:t>
            </a:r>
            <a:r>
              <a:rPr lang="en-US" dirty="0" smtClean="0"/>
              <a:t>5</a:t>
            </a:r>
            <a:endParaRPr lang="en-US" dirty="0"/>
          </a:p>
          <a:p>
            <a:r>
              <a:rPr lang="en-US" u="sng" dirty="0" smtClean="0"/>
              <a:t>Reading for Thursday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3</a:t>
            </a:r>
            <a:endParaRPr lang="en-US" b="1" dirty="0"/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 6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Today’s Vocabulary:</a:t>
            </a:r>
          </a:p>
          <a:p>
            <a:pPr lvl="1"/>
            <a:r>
              <a:rPr lang="en-US" dirty="0" smtClean="0"/>
              <a:t>Torque – </a:t>
            </a:r>
            <a:r>
              <a:rPr lang="en-US" dirty="0" err="1" smtClean="0"/>
              <a:t>Drehmoment</a:t>
            </a:r>
            <a:endParaRPr lang="en-US" dirty="0"/>
          </a:p>
          <a:p>
            <a:pPr lvl="1"/>
            <a:r>
              <a:rPr lang="en-US" dirty="0" smtClean="0"/>
              <a:t>Angular acceleration – </a:t>
            </a:r>
            <a:r>
              <a:rPr lang="en-US" dirty="0" err="1" smtClean="0"/>
              <a:t>Winkelbeschleunigung</a:t>
            </a:r>
            <a:endParaRPr lang="en-US" dirty="0"/>
          </a:p>
          <a:p>
            <a:pPr lvl="1"/>
            <a:r>
              <a:rPr lang="en-US" dirty="0" smtClean="0"/>
              <a:t>Moment of Inertia – </a:t>
            </a:r>
            <a:r>
              <a:rPr lang="en-US" dirty="0" err="1" smtClean="0"/>
              <a:t>Trägheitsmoment</a:t>
            </a:r>
            <a:endParaRPr lang="en-US" dirty="0" smtClean="0"/>
          </a:p>
          <a:p>
            <a:pPr lvl="1"/>
            <a:r>
              <a:rPr lang="en-US" dirty="0" smtClean="0"/>
              <a:t>Momentum – </a:t>
            </a:r>
            <a:r>
              <a:rPr lang="en-US" dirty="0" err="1" smtClean="0"/>
              <a:t>Impuls</a:t>
            </a:r>
            <a:endParaRPr lang="en-US" dirty="0" smtClean="0"/>
          </a:p>
          <a:p>
            <a:pPr lvl="1"/>
            <a:r>
              <a:rPr lang="en-US" dirty="0" smtClean="0"/>
              <a:t>Angular momentum – </a:t>
            </a:r>
            <a:r>
              <a:rPr lang="en-US" dirty="0" err="1" smtClean="0"/>
              <a:t>Drehimpuls</a:t>
            </a:r>
            <a:endParaRPr lang="en-US" dirty="0"/>
          </a:p>
          <a:p>
            <a:pPr lvl="1"/>
            <a:r>
              <a:rPr lang="en-US" dirty="0" smtClean="0"/>
              <a:t>Equilibrium – </a:t>
            </a:r>
            <a:r>
              <a:rPr lang="en-US" dirty="0" err="1" smtClean="0"/>
              <a:t>Gleichgewicht</a:t>
            </a:r>
            <a:endParaRPr lang="en-US" dirty="0" smtClean="0"/>
          </a:p>
          <a:p>
            <a:pPr lvl="1"/>
            <a:r>
              <a:rPr lang="en-US" dirty="0" smtClean="0"/>
              <a:t>Stable equilibrium – Stabiles </a:t>
            </a:r>
            <a:r>
              <a:rPr lang="en-US" dirty="0" err="1" smtClean="0"/>
              <a:t>Gleichgewicht</a:t>
            </a:r>
            <a:endParaRPr lang="en-US" dirty="0" smtClean="0"/>
          </a:p>
          <a:p>
            <a:pPr lvl="1"/>
            <a:r>
              <a:rPr lang="en-US" dirty="0" smtClean="0"/>
              <a:t>Neutral equilibrium – </a:t>
            </a:r>
            <a:r>
              <a:rPr lang="en-US" dirty="0" err="1" smtClean="0"/>
              <a:t>Indifferentes</a:t>
            </a:r>
            <a:r>
              <a:rPr lang="en-US" dirty="0" smtClean="0"/>
              <a:t> </a:t>
            </a:r>
            <a:r>
              <a:rPr lang="en-US" dirty="0" err="1" smtClean="0"/>
              <a:t>Gleichgewicht</a:t>
            </a:r>
            <a:endParaRPr lang="en-US" dirty="0" smtClean="0"/>
          </a:p>
          <a:p>
            <a:pPr lvl="1"/>
            <a:r>
              <a:rPr lang="en-US" dirty="0" smtClean="0"/>
              <a:t>Unstable equilibrium – </a:t>
            </a:r>
            <a:r>
              <a:rPr lang="en-US" dirty="0" err="1" smtClean="0"/>
              <a:t>Labiles</a:t>
            </a:r>
            <a:r>
              <a:rPr lang="en-US" dirty="0" smtClean="0"/>
              <a:t> </a:t>
            </a:r>
            <a:r>
              <a:rPr lang="en-US" dirty="0" err="1" smtClean="0"/>
              <a:t>Gleichgewicht</a:t>
            </a:r>
            <a:endParaRPr lang="en-US" dirty="0" smtClean="0"/>
          </a:p>
          <a:p>
            <a:pPr lvl="1"/>
            <a:r>
              <a:rPr lang="en-US" dirty="0" smtClean="0"/>
              <a:t>Center of Mass – </a:t>
            </a:r>
            <a:r>
              <a:rPr lang="en-US" dirty="0" err="1" smtClean="0"/>
              <a:t>Schwerpunkt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13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4219</TotalTime>
  <Words>85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https://zumbuhllab.unibas.ch/teaching/hs18/physics1bgp.html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Martino Poggio</dc:creator>
  <cp:lastModifiedBy>Dominik Zumbuhl</cp:lastModifiedBy>
  <cp:revision>37</cp:revision>
  <dcterms:created xsi:type="dcterms:W3CDTF">2016-09-21T08:50:10Z</dcterms:created>
  <dcterms:modified xsi:type="dcterms:W3CDTF">2018-09-28T12:08:09Z</dcterms:modified>
</cp:coreProperties>
</file>