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-12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2.2.6 to 2.2.9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</a:t>
            </a:r>
            <a:r>
              <a:rPr lang="en-US" dirty="0" smtClean="0"/>
              <a:t>5</a:t>
            </a:r>
            <a:endParaRPr lang="en-US" dirty="0"/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3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Angular acceleration – </a:t>
            </a:r>
            <a:r>
              <a:rPr lang="en-US" dirty="0" err="1" smtClean="0"/>
              <a:t>Winkelbeschleunigung</a:t>
            </a:r>
            <a:endParaRPr lang="en-US" dirty="0"/>
          </a:p>
          <a:p>
            <a:pPr lvl="1"/>
            <a:r>
              <a:rPr lang="en-US" dirty="0" smtClean="0"/>
              <a:t>Moment of Inertia – </a:t>
            </a:r>
            <a:r>
              <a:rPr lang="en-US" dirty="0" err="1" smtClean="0"/>
              <a:t>Trägheitsmoment</a:t>
            </a:r>
            <a:endParaRPr lang="en-US" dirty="0" smtClean="0"/>
          </a:p>
          <a:p>
            <a:pPr lvl="1"/>
            <a:r>
              <a:rPr lang="en-US" dirty="0" smtClean="0"/>
              <a:t>Momentum – </a:t>
            </a:r>
            <a:r>
              <a:rPr lang="en-US" dirty="0" err="1" smtClean="0"/>
              <a:t>Impuls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/>
          </a:p>
          <a:p>
            <a:pPr lvl="1"/>
            <a:r>
              <a:rPr lang="en-US" dirty="0" smtClean="0"/>
              <a:t>Equilibrium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Stable equilibrium – Stabiles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Neutral equilibrium – </a:t>
            </a:r>
            <a:r>
              <a:rPr lang="en-US" dirty="0" err="1" smtClean="0"/>
              <a:t>Indifferentes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Unstable equilibrium – </a:t>
            </a:r>
            <a:r>
              <a:rPr lang="en-US" dirty="0" err="1" smtClean="0"/>
              <a:t>Labiles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Center of Mass – </a:t>
            </a:r>
            <a:r>
              <a:rPr lang="en-US" dirty="0" err="1" smtClean="0"/>
              <a:t>Schwerpunkt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4219</TotalTime>
  <Words>85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37</cp:revision>
  <dcterms:created xsi:type="dcterms:W3CDTF">2016-09-21T08:50:10Z</dcterms:created>
  <dcterms:modified xsi:type="dcterms:W3CDTF">2018-09-28T12:08:09Z</dcterms:modified>
</cp:coreProperties>
</file>