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169" d="100"/>
          <a:sy n="169" d="100"/>
        </p:scale>
        <p:origin x="-128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007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311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009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818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994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746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507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326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052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540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954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492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sz="2800" dirty="0"/>
              <a:t>https://</a:t>
            </a:r>
            <a:r>
              <a:rPr lang="de-CH" sz="2800" dirty="0" smtClean="0"/>
              <a:t>zumbuhllab.unibas.ch/teaching/hs18/physics1bgp.html</a:t>
            </a:r>
            <a:endParaRPr lang="en-US" sz="2800" u="sng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u="sng" dirty="0" smtClean="0"/>
              <a:t>Reading for Today:</a:t>
            </a:r>
          </a:p>
          <a:p>
            <a:pPr lvl="1"/>
            <a:r>
              <a:rPr lang="en-US" b="1" dirty="0" err="1"/>
              <a:t>Trautwein</a:t>
            </a:r>
            <a:r>
              <a:rPr lang="en-US" b="1" dirty="0"/>
              <a:t> Reading (German): </a:t>
            </a:r>
            <a:r>
              <a:rPr lang="en-US" dirty="0"/>
              <a:t>chapter 2. to 2.2.5</a:t>
            </a:r>
          </a:p>
          <a:p>
            <a:pPr lvl="1"/>
            <a:r>
              <a:rPr lang="en-US" b="1" dirty="0"/>
              <a:t>Tipler Reading (English):  </a:t>
            </a:r>
            <a:r>
              <a:rPr lang="en-US" dirty="0"/>
              <a:t>chapter 4</a:t>
            </a:r>
          </a:p>
          <a:p>
            <a:r>
              <a:rPr lang="en-US" u="sng" dirty="0" smtClean="0"/>
              <a:t>Reading for Friday</a:t>
            </a:r>
          </a:p>
          <a:p>
            <a:pPr lvl="1"/>
            <a:r>
              <a:rPr lang="en-US" b="1" dirty="0" err="1"/>
              <a:t>Trautwein</a:t>
            </a:r>
            <a:r>
              <a:rPr lang="en-US" b="1" dirty="0"/>
              <a:t> Reading (German): </a:t>
            </a:r>
            <a:r>
              <a:rPr lang="en-US" dirty="0"/>
              <a:t>chapter 2.2.6 to 2.2.9</a:t>
            </a:r>
          </a:p>
          <a:p>
            <a:pPr lvl="1"/>
            <a:r>
              <a:rPr lang="en-US" b="1" dirty="0"/>
              <a:t>Tipler Reading (English):  </a:t>
            </a:r>
            <a:r>
              <a:rPr lang="en-US" dirty="0"/>
              <a:t>chapter </a:t>
            </a:r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u="sng" dirty="0" smtClean="0"/>
              <a:t>Today’s Vocabulary:</a:t>
            </a:r>
          </a:p>
          <a:p>
            <a:pPr lvl="1"/>
            <a:r>
              <a:rPr lang="en-US" b="1" dirty="0" smtClean="0"/>
              <a:t>Force – Kraft</a:t>
            </a:r>
          </a:p>
          <a:p>
            <a:pPr lvl="1"/>
            <a:r>
              <a:rPr lang="en-US" b="1" dirty="0" smtClean="0"/>
              <a:t>Inertia – </a:t>
            </a:r>
            <a:r>
              <a:rPr lang="en-US" b="1" dirty="0" err="1" smtClean="0"/>
              <a:t>Trägheit</a:t>
            </a:r>
            <a:endParaRPr lang="en-US" b="1" dirty="0" smtClean="0"/>
          </a:p>
          <a:p>
            <a:pPr lvl="1"/>
            <a:r>
              <a:rPr lang="en-US" b="1" dirty="0" smtClean="0"/>
              <a:t>Momentum – </a:t>
            </a:r>
            <a:r>
              <a:rPr lang="en-US" b="1" dirty="0" err="1" smtClean="0"/>
              <a:t>Impuls</a:t>
            </a:r>
            <a:endParaRPr lang="en-US" b="1" dirty="0" smtClean="0"/>
          </a:p>
          <a:p>
            <a:pPr lvl="1"/>
            <a:r>
              <a:rPr lang="en-US" dirty="0" smtClean="0"/>
              <a:t>Torque – </a:t>
            </a:r>
            <a:r>
              <a:rPr lang="en-US" dirty="0" err="1" smtClean="0"/>
              <a:t>Drehmoment</a:t>
            </a:r>
            <a:endParaRPr lang="en-US" dirty="0"/>
          </a:p>
          <a:p>
            <a:pPr lvl="1"/>
            <a:r>
              <a:rPr lang="en-US" dirty="0" smtClean="0"/>
              <a:t>Angular acceleration – </a:t>
            </a:r>
            <a:r>
              <a:rPr lang="en-US" dirty="0" err="1" smtClean="0"/>
              <a:t>Winkelbeschleunigung</a:t>
            </a:r>
            <a:endParaRPr lang="en-US" dirty="0"/>
          </a:p>
          <a:p>
            <a:pPr lvl="1"/>
            <a:r>
              <a:rPr lang="en-US" dirty="0" smtClean="0"/>
              <a:t>Moment of Inertia – </a:t>
            </a:r>
            <a:r>
              <a:rPr lang="en-US" dirty="0" err="1" smtClean="0"/>
              <a:t>Trägheitsmoment</a:t>
            </a:r>
            <a:endParaRPr lang="en-US" dirty="0" smtClean="0"/>
          </a:p>
          <a:p>
            <a:pPr lvl="1"/>
            <a:r>
              <a:rPr lang="en-US" dirty="0" smtClean="0"/>
              <a:t>Angular momentum – </a:t>
            </a:r>
            <a:r>
              <a:rPr lang="en-US" dirty="0" err="1" smtClean="0"/>
              <a:t>Drehimpuls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1382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3993</TotalTime>
  <Words>71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https://zumbuhllab.unibas.ch/teaching/hs18/physics1bgp.html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Martino Poggio</dc:creator>
  <cp:lastModifiedBy>Dominik Zumbuhl</cp:lastModifiedBy>
  <cp:revision>34</cp:revision>
  <dcterms:created xsi:type="dcterms:W3CDTF">2016-09-21T08:50:10Z</dcterms:created>
  <dcterms:modified xsi:type="dcterms:W3CDTF">2018-09-28T12:08:01Z</dcterms:modified>
</cp:coreProperties>
</file>