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-44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https://zumbuhllab.unibas.ch/teaching/hs18/physics1bgp.html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1.2 to 1.2.4</a:t>
            </a:r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chapters 2, 3</a:t>
            </a:r>
          </a:p>
          <a:p>
            <a:r>
              <a:rPr lang="en-US" u="sng" dirty="0" smtClean="0"/>
              <a:t>Reading for Thursday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2. to 2.2.5</a:t>
            </a:r>
          </a:p>
          <a:p>
            <a:pPr lvl="1"/>
            <a:r>
              <a:rPr lang="en-US" b="1" dirty="0"/>
              <a:t>Tipler Reading (English):  </a:t>
            </a:r>
            <a:r>
              <a:rPr lang="en-US"/>
              <a:t>chapter </a:t>
            </a:r>
            <a:r>
              <a:rPr lang="en-US" smtClean="0"/>
              <a:t>4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Circular motion – </a:t>
            </a:r>
            <a:r>
              <a:rPr lang="en-US" dirty="0" err="1" smtClean="0"/>
              <a:t>Kreisbewegung</a:t>
            </a:r>
            <a:endParaRPr lang="en-US" dirty="0" smtClean="0"/>
          </a:p>
          <a:p>
            <a:pPr lvl="1"/>
            <a:r>
              <a:rPr lang="en-US" dirty="0" smtClean="0"/>
              <a:t>Angular velocity </a:t>
            </a:r>
            <a:r>
              <a:rPr lang="en-US" dirty="0"/>
              <a:t>(</a:t>
            </a:r>
            <a:r>
              <a:rPr lang="en-US" dirty="0" smtClean="0"/>
              <a:t>angular frequency) – </a:t>
            </a:r>
            <a:r>
              <a:rPr lang="en-US" dirty="0" err="1" smtClean="0"/>
              <a:t>Winkelgeschwindigkeit</a:t>
            </a:r>
            <a:r>
              <a:rPr lang="en-US" dirty="0" smtClean="0"/>
              <a:t> (</a:t>
            </a:r>
            <a:r>
              <a:rPr lang="en-US" dirty="0" err="1" smtClean="0"/>
              <a:t>Kreisfrequenz</a:t>
            </a:r>
            <a:r>
              <a:rPr lang="en-US" dirty="0" smtClean="0"/>
              <a:t>)</a:t>
            </a:r>
          </a:p>
          <a:p>
            <a:pPr lvl="1"/>
            <a:r>
              <a:rPr lang="en-US" b="1" dirty="0" smtClean="0"/>
              <a:t>Force – Kraft</a:t>
            </a:r>
          </a:p>
          <a:p>
            <a:pPr lvl="1"/>
            <a:r>
              <a:rPr lang="en-US" dirty="0" smtClean="0"/>
              <a:t>Inertial mass – </a:t>
            </a:r>
            <a:r>
              <a:rPr lang="en-US" dirty="0" err="1" smtClean="0"/>
              <a:t>Träge</a:t>
            </a:r>
            <a:r>
              <a:rPr lang="en-US" dirty="0" smtClean="0"/>
              <a:t> Masse</a:t>
            </a:r>
          </a:p>
          <a:p>
            <a:pPr lvl="1"/>
            <a:r>
              <a:rPr lang="en-US" b="1" dirty="0" smtClean="0"/>
              <a:t>Inertia – </a:t>
            </a:r>
            <a:r>
              <a:rPr lang="en-US" b="1" dirty="0" err="1" smtClean="0"/>
              <a:t>Trägheit</a:t>
            </a:r>
            <a:endParaRPr lang="en-US" b="1" dirty="0" smtClean="0"/>
          </a:p>
          <a:p>
            <a:pPr lvl="1"/>
            <a:r>
              <a:rPr lang="en-US" dirty="0" smtClean="0"/>
              <a:t>Density – </a:t>
            </a:r>
            <a:r>
              <a:rPr lang="en-US" dirty="0" err="1" smtClean="0"/>
              <a:t>Dichte</a:t>
            </a:r>
            <a:endParaRPr lang="en-US" dirty="0" smtClean="0"/>
          </a:p>
          <a:p>
            <a:pPr lvl="1"/>
            <a:r>
              <a:rPr lang="en-US" dirty="0" smtClean="0"/>
              <a:t>Newton’s Laws – </a:t>
            </a:r>
            <a:r>
              <a:rPr lang="en-US" dirty="0" err="1" smtClean="0"/>
              <a:t>Newton’sche</a:t>
            </a:r>
            <a:r>
              <a:rPr lang="en-US" dirty="0" smtClean="0"/>
              <a:t> </a:t>
            </a:r>
            <a:r>
              <a:rPr lang="en-US" dirty="0" err="1" smtClean="0"/>
              <a:t>Axiome</a:t>
            </a:r>
            <a:endParaRPr lang="en-US" dirty="0" smtClean="0"/>
          </a:p>
          <a:p>
            <a:pPr lvl="1"/>
            <a:r>
              <a:rPr lang="en-US" b="1" dirty="0" smtClean="0"/>
              <a:t>Momentum – </a:t>
            </a:r>
            <a:r>
              <a:rPr lang="en-US" b="1" dirty="0" err="1" smtClean="0"/>
              <a:t>Impuls</a:t>
            </a:r>
            <a:endParaRPr lang="en-US" b="1" dirty="0" smtClean="0"/>
          </a:p>
          <a:p>
            <a:pPr lvl="1"/>
            <a:r>
              <a:rPr lang="en-US" dirty="0" smtClean="0"/>
              <a:t>Balance – </a:t>
            </a:r>
            <a:r>
              <a:rPr lang="en-US" dirty="0" err="1" smtClean="0"/>
              <a:t>Gleichgewicht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2857</TotalTime>
  <Words>88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https://zumbuhllab.unibas.ch/teaching/hs18/physics1bgp.html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26</cp:revision>
  <dcterms:created xsi:type="dcterms:W3CDTF">2016-09-21T08:50:10Z</dcterms:created>
  <dcterms:modified xsi:type="dcterms:W3CDTF">2018-09-18T16:13:58Z</dcterms:modified>
</cp:coreProperties>
</file>