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44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/>
              <a:t>https://zumbuhllab.unibas.ch/teaching/hs18/physics1bgp.html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chapters 2, 3</a:t>
            </a:r>
            <a:endParaRPr lang="en-US" dirty="0" smtClean="0"/>
          </a:p>
          <a:p>
            <a:r>
              <a:rPr lang="en-US" u="sng" dirty="0" smtClean="0"/>
              <a:t>Reading for Tomorrow: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1.2 to 1.2.4</a:t>
            </a:r>
          </a:p>
          <a:p>
            <a:pPr lvl="1"/>
            <a:r>
              <a:rPr lang="en-US" b="1"/>
              <a:t>Tipler Reading (English):  </a:t>
            </a:r>
            <a:r>
              <a:rPr lang="en-US"/>
              <a:t>chapters 2, 3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Velocity – </a:t>
            </a:r>
            <a:r>
              <a:rPr lang="en-US" dirty="0" err="1" smtClean="0"/>
              <a:t>Geschwindigkeit</a:t>
            </a:r>
            <a:endParaRPr lang="en-US" dirty="0" smtClean="0"/>
          </a:p>
          <a:p>
            <a:pPr lvl="1"/>
            <a:r>
              <a:rPr lang="en-US" dirty="0" smtClean="0"/>
              <a:t>Instantaneous velocity – </a:t>
            </a:r>
            <a:r>
              <a:rPr lang="en-US" dirty="0" err="1" smtClean="0"/>
              <a:t>Momentangeschwindigkeit</a:t>
            </a:r>
            <a:endParaRPr lang="en-US" dirty="0" smtClean="0"/>
          </a:p>
          <a:p>
            <a:pPr lvl="1"/>
            <a:r>
              <a:rPr lang="en-US" dirty="0" smtClean="0"/>
              <a:t>Acceleration – </a:t>
            </a:r>
            <a:r>
              <a:rPr lang="en-US" dirty="0" err="1" smtClean="0"/>
              <a:t>Beschleunigung</a:t>
            </a:r>
            <a:endParaRPr lang="en-US" dirty="0" smtClean="0"/>
          </a:p>
          <a:p>
            <a:pPr lvl="1"/>
            <a:r>
              <a:rPr lang="en-US" dirty="0" smtClean="0"/>
              <a:t>Circular motion – </a:t>
            </a:r>
            <a:r>
              <a:rPr lang="en-US" dirty="0" err="1" smtClean="0"/>
              <a:t>Kreisbewegung</a:t>
            </a:r>
            <a:endParaRPr lang="en-US" dirty="0" smtClean="0"/>
          </a:p>
          <a:p>
            <a:pPr lvl="1"/>
            <a:r>
              <a:rPr lang="en-US" dirty="0" smtClean="0"/>
              <a:t>Angular velocity </a:t>
            </a:r>
            <a:r>
              <a:rPr lang="en-US" dirty="0"/>
              <a:t>(</a:t>
            </a:r>
            <a:r>
              <a:rPr lang="en-US" dirty="0" smtClean="0"/>
              <a:t>angular frequency) – </a:t>
            </a:r>
            <a:r>
              <a:rPr lang="en-US" dirty="0" err="1" smtClean="0"/>
              <a:t>Winkelgeschwindigkeit</a:t>
            </a:r>
            <a:r>
              <a:rPr lang="en-US" dirty="0" smtClean="0"/>
              <a:t> (</a:t>
            </a:r>
            <a:r>
              <a:rPr lang="en-US" dirty="0" err="1" smtClean="0"/>
              <a:t>Kreisfrequenz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2689</TotalTime>
  <Words>75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https://zumbuhllab.unibas.ch/teaching/hs18/physics1bgp.html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20</cp:revision>
  <dcterms:created xsi:type="dcterms:W3CDTF">2016-09-21T08:50:10Z</dcterms:created>
  <dcterms:modified xsi:type="dcterms:W3CDTF">2018-09-18T16:11:45Z</dcterms:modified>
</cp:coreProperties>
</file>