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-44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07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1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0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18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9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46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0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2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52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4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5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9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800" dirty="0"/>
              <a:t>https://zumbuhllab.unibas.ch/teaching/hs18/physics1bgp.html</a:t>
            </a:r>
            <a:endParaRPr lang="en-US" sz="2800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Reading for today: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</a:t>
            </a:r>
            <a:r>
              <a:rPr lang="en-US" dirty="0"/>
              <a:t> chapter 1. to 1.1.5</a:t>
            </a:r>
          </a:p>
          <a:p>
            <a:pPr lvl="1"/>
            <a:r>
              <a:rPr lang="en-US" b="1" dirty="0"/>
              <a:t>Tipler Reading (English): </a:t>
            </a:r>
            <a:r>
              <a:rPr lang="en-US" dirty="0"/>
              <a:t> chapters 1-1, 1-2, 1-3, 1-4, 1-5</a:t>
            </a:r>
            <a:endParaRPr lang="en-US" dirty="0" smtClean="0"/>
          </a:p>
          <a:p>
            <a:r>
              <a:rPr lang="en-US" u="sng" dirty="0" smtClean="0"/>
              <a:t>Reading for Thursday: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1.2 to </a:t>
            </a:r>
            <a:r>
              <a:rPr lang="en-US" dirty="0" smtClean="0"/>
              <a:t>1.2.4</a:t>
            </a:r>
            <a:endParaRPr lang="en-US" dirty="0"/>
          </a:p>
          <a:p>
            <a:pPr lvl="1"/>
            <a:r>
              <a:rPr lang="en-US" b="1" dirty="0"/>
              <a:t>Tipler Reading (English):  </a:t>
            </a:r>
            <a:r>
              <a:rPr lang="en-US" dirty="0"/>
              <a:t>chapters 2, 3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Today’s Vocabulary:</a:t>
            </a:r>
          </a:p>
          <a:p>
            <a:pPr lvl="1"/>
            <a:r>
              <a:rPr lang="en-US" dirty="0" smtClean="0"/>
              <a:t>Units – </a:t>
            </a:r>
            <a:r>
              <a:rPr lang="en-US" dirty="0" err="1" smtClean="0"/>
              <a:t>Einheiten</a:t>
            </a:r>
            <a:endParaRPr lang="en-US" dirty="0" smtClean="0"/>
          </a:p>
          <a:p>
            <a:pPr lvl="1"/>
            <a:r>
              <a:rPr lang="en-US" dirty="0" smtClean="0"/>
              <a:t>Base units – </a:t>
            </a:r>
            <a:r>
              <a:rPr lang="en-US" dirty="0" err="1" smtClean="0"/>
              <a:t>Basiseinheiten</a:t>
            </a:r>
            <a:endParaRPr lang="en-US" dirty="0" smtClean="0"/>
          </a:p>
          <a:p>
            <a:pPr lvl="1"/>
            <a:r>
              <a:rPr lang="en-US" dirty="0" smtClean="0"/>
              <a:t>Derived units – </a:t>
            </a:r>
            <a:r>
              <a:rPr lang="en-US" dirty="0" err="1" smtClean="0"/>
              <a:t>Abgeleitete</a:t>
            </a:r>
            <a:r>
              <a:rPr lang="en-US" dirty="0" smtClean="0"/>
              <a:t> </a:t>
            </a:r>
            <a:r>
              <a:rPr lang="en-US" dirty="0" err="1" smtClean="0"/>
              <a:t>Einheiten</a:t>
            </a:r>
            <a:endParaRPr lang="en-US" dirty="0" smtClean="0"/>
          </a:p>
          <a:p>
            <a:pPr lvl="1"/>
            <a:r>
              <a:rPr lang="en-US" dirty="0" smtClean="0"/>
              <a:t>Velocity – </a:t>
            </a:r>
            <a:r>
              <a:rPr lang="en-US" dirty="0" err="1" smtClean="0"/>
              <a:t>Geschwindigkeit</a:t>
            </a:r>
            <a:endParaRPr lang="en-US" dirty="0" smtClean="0"/>
          </a:p>
          <a:p>
            <a:pPr lvl="1"/>
            <a:r>
              <a:rPr lang="en-US" dirty="0" smtClean="0"/>
              <a:t>Instantaneous velocity – </a:t>
            </a:r>
            <a:r>
              <a:rPr lang="en-US" dirty="0" err="1" smtClean="0"/>
              <a:t>Momentangeschwindigkeit</a:t>
            </a:r>
            <a:endParaRPr lang="en-US" dirty="0" smtClean="0"/>
          </a:p>
          <a:p>
            <a:pPr lvl="1"/>
            <a:r>
              <a:rPr lang="en-US" dirty="0" smtClean="0"/>
              <a:t>Acceleration – </a:t>
            </a:r>
            <a:r>
              <a:rPr lang="en-US" dirty="0" err="1" smtClean="0"/>
              <a:t>Beschleunigung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382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</TotalTime>
  <Words>37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https://zumbuhllab.unibas.ch/teaching/hs18/physics1bgp.html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Martino Poggio</dc:creator>
  <cp:lastModifiedBy>Dominik Zumbuhl</cp:lastModifiedBy>
  <cp:revision>17</cp:revision>
  <dcterms:created xsi:type="dcterms:W3CDTF">2016-09-21T08:50:10Z</dcterms:created>
  <dcterms:modified xsi:type="dcterms:W3CDTF">2018-09-18T16:08:48Z</dcterms:modified>
</cp:coreProperties>
</file>