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-36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10/22/2018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https://zumbuhllab.unibas.ch/teaching/hs18/physics1bgp.html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</a:t>
            </a:r>
            <a:r>
              <a:rPr lang="en-US" dirty="0" smtClean="0"/>
              <a:t>5. </a:t>
            </a:r>
            <a:r>
              <a:rPr lang="en-US" dirty="0"/>
              <a:t>to </a:t>
            </a:r>
            <a:r>
              <a:rPr lang="en-US" dirty="0" smtClean="0"/>
              <a:t>5.2</a:t>
            </a:r>
            <a:endParaRPr lang="en-US" dirty="0"/>
          </a:p>
          <a:p>
            <a:pPr lvl="1"/>
            <a:r>
              <a:rPr lang="en-US" b="1" dirty="0"/>
              <a:t>Tipler Reading (English):  </a:t>
            </a:r>
            <a:r>
              <a:rPr lang="en-US" dirty="0" smtClean="0"/>
              <a:t>chapter 37, 38-1, 12</a:t>
            </a:r>
            <a:endParaRPr lang="en-US" dirty="0"/>
          </a:p>
          <a:p>
            <a:r>
              <a:rPr lang="en-US" u="sng" dirty="0" smtClean="0"/>
              <a:t>Reading for Friday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5.3 to 5.3.2.1</a:t>
            </a:r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 13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Thermal expansion – </a:t>
            </a:r>
            <a:r>
              <a:rPr lang="en-US" dirty="0" err="1"/>
              <a:t>thermische</a:t>
            </a:r>
            <a:r>
              <a:rPr lang="en-US" dirty="0"/>
              <a:t> </a:t>
            </a:r>
            <a:r>
              <a:rPr lang="en-US" dirty="0" err="1"/>
              <a:t>Ausdehnung</a:t>
            </a:r>
            <a:endParaRPr lang="en-US" dirty="0" smtClean="0"/>
          </a:p>
          <a:p>
            <a:pPr lvl="1"/>
            <a:r>
              <a:rPr lang="en-US" dirty="0" smtClean="0"/>
              <a:t>Stress – </a:t>
            </a:r>
            <a:r>
              <a:rPr lang="en-US" dirty="0" err="1" smtClean="0"/>
              <a:t>Spannung</a:t>
            </a:r>
            <a:endParaRPr lang="en-US" dirty="0" smtClean="0"/>
          </a:p>
          <a:p>
            <a:pPr lvl="1"/>
            <a:r>
              <a:rPr lang="en-US" dirty="0" smtClean="0"/>
              <a:t>Strain – </a:t>
            </a:r>
            <a:r>
              <a:rPr lang="en-US" dirty="0" err="1" smtClean="0"/>
              <a:t>Dehnung</a:t>
            </a:r>
            <a:endParaRPr lang="en-US" dirty="0" smtClean="0"/>
          </a:p>
          <a:p>
            <a:pPr lvl="1"/>
            <a:r>
              <a:rPr lang="en-US" dirty="0" smtClean="0"/>
              <a:t>Transverse contraction – </a:t>
            </a:r>
            <a:r>
              <a:rPr lang="en-US" dirty="0" err="1" smtClean="0"/>
              <a:t>Querkontraktion</a:t>
            </a:r>
            <a:endParaRPr lang="en-US" dirty="0" smtClean="0"/>
          </a:p>
          <a:p>
            <a:pPr lvl="1"/>
            <a:r>
              <a:rPr lang="en-US" dirty="0" smtClean="0"/>
              <a:t>Poisson’s Ratio – </a:t>
            </a:r>
            <a:r>
              <a:rPr lang="en-US" dirty="0" err="1" smtClean="0"/>
              <a:t>Poissonzahl</a:t>
            </a:r>
            <a:endParaRPr lang="en-US" dirty="0" smtClean="0"/>
          </a:p>
          <a:p>
            <a:pPr lvl="1"/>
            <a:r>
              <a:rPr lang="en-US" dirty="0" smtClean="0"/>
              <a:t>Bulk modulus – </a:t>
            </a:r>
            <a:r>
              <a:rPr lang="en-US" dirty="0" err="1" smtClean="0"/>
              <a:t>Kompressionsmodul</a:t>
            </a:r>
            <a:endParaRPr lang="en-US" dirty="0" smtClean="0"/>
          </a:p>
          <a:p>
            <a:pPr lvl="1"/>
            <a:r>
              <a:rPr lang="en-US" dirty="0" smtClean="0"/>
              <a:t>Compressibility – </a:t>
            </a:r>
            <a:r>
              <a:rPr lang="en-US" dirty="0" err="1" smtClean="0"/>
              <a:t>Kompressibilität</a:t>
            </a:r>
            <a:endParaRPr lang="en-US" dirty="0"/>
          </a:p>
          <a:p>
            <a:pPr lvl="1"/>
            <a:r>
              <a:rPr lang="en-US" dirty="0" smtClean="0"/>
              <a:t>Shear modulus – </a:t>
            </a:r>
            <a:r>
              <a:rPr lang="en-US" smtClean="0"/>
              <a:t>Schubmodul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6071</TotalTime>
  <Words>80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https://zumbuhllab.unibas.ch/teaching/hs18/physics1bgp.html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45</cp:revision>
  <dcterms:created xsi:type="dcterms:W3CDTF">2016-09-21T08:50:10Z</dcterms:created>
  <dcterms:modified xsi:type="dcterms:W3CDTF">2018-10-22T14:57:23Z</dcterms:modified>
</cp:coreProperties>
</file>