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69" d="100"/>
          <a:sy n="169" d="100"/>
        </p:scale>
        <p:origin x="-12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https://zumbuhllab.unibas.ch/teaching/hs18/physics1bgp.html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4.4</a:t>
            </a:r>
            <a:endParaRPr lang="en-US" b="1" dirty="0"/>
          </a:p>
          <a:p>
            <a:pPr lvl="1"/>
            <a:r>
              <a:rPr lang="en-US" b="1" dirty="0"/>
              <a:t>Tipler Reading (English):</a:t>
            </a:r>
            <a:r>
              <a:rPr lang="en-US" dirty="0"/>
              <a:t>  chapters 9, 10 (excluding 10-4)</a:t>
            </a:r>
          </a:p>
          <a:p>
            <a:r>
              <a:rPr lang="en-US" u="sng" dirty="0" smtClean="0"/>
              <a:t>Reading for Thursday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</a:t>
            </a:r>
            <a:r>
              <a:rPr lang="en-US" dirty="0" smtClean="0"/>
              <a:t>5. to 5.2</a:t>
            </a:r>
            <a:endParaRPr lang="en-US" b="1" dirty="0"/>
          </a:p>
          <a:p>
            <a:pPr lvl="1"/>
            <a:r>
              <a:rPr lang="en-US" b="1" dirty="0"/>
              <a:t>Tipler Reading (English):</a:t>
            </a:r>
            <a:r>
              <a:rPr lang="en-US" dirty="0"/>
              <a:t>  chapters </a:t>
            </a:r>
            <a:r>
              <a:rPr lang="en-US" dirty="0" smtClean="0"/>
              <a:t>37, 38-1, 12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Conservation Laws – </a:t>
            </a:r>
            <a:r>
              <a:rPr lang="en-US" dirty="0" err="1" smtClean="0"/>
              <a:t>Erhaltungssätze</a:t>
            </a:r>
            <a:endParaRPr lang="en-US" dirty="0" smtClean="0"/>
          </a:p>
          <a:p>
            <a:pPr lvl="1"/>
            <a:r>
              <a:rPr lang="en-US" dirty="0" smtClean="0"/>
              <a:t>Elastic collision – </a:t>
            </a:r>
            <a:r>
              <a:rPr lang="en-US" dirty="0" err="1" smtClean="0"/>
              <a:t>Elastischer</a:t>
            </a:r>
            <a:r>
              <a:rPr lang="en-US" dirty="0" smtClean="0"/>
              <a:t> </a:t>
            </a:r>
            <a:r>
              <a:rPr lang="en-US" dirty="0" err="1" smtClean="0"/>
              <a:t>Stoss</a:t>
            </a:r>
            <a:endParaRPr lang="en-US" dirty="0" smtClean="0"/>
          </a:p>
          <a:p>
            <a:pPr lvl="1"/>
            <a:r>
              <a:rPr lang="en-US" dirty="0" smtClean="0"/>
              <a:t>Inelastic collision – </a:t>
            </a:r>
            <a:r>
              <a:rPr lang="en-US" dirty="0" err="1" smtClean="0"/>
              <a:t>Inelastischer</a:t>
            </a:r>
            <a:r>
              <a:rPr lang="en-US" dirty="0" smtClean="0"/>
              <a:t> </a:t>
            </a:r>
            <a:r>
              <a:rPr lang="en-US" dirty="0" err="1" smtClean="0"/>
              <a:t>Stoss</a:t>
            </a:r>
            <a:endParaRPr lang="en-US" dirty="0" smtClean="0"/>
          </a:p>
          <a:p>
            <a:pPr lvl="1"/>
            <a:r>
              <a:rPr lang="en-US" dirty="0" smtClean="0"/>
              <a:t>Angular momentum – </a:t>
            </a:r>
            <a:r>
              <a:rPr lang="en-US" dirty="0" err="1" smtClean="0"/>
              <a:t>Drehimpuls</a:t>
            </a:r>
            <a:endParaRPr lang="en-US" dirty="0"/>
          </a:p>
          <a:p>
            <a:pPr lvl="1"/>
            <a:r>
              <a:rPr lang="en-US" dirty="0" smtClean="0"/>
              <a:t>Torque – </a:t>
            </a:r>
            <a:r>
              <a:rPr lang="en-US" dirty="0" err="1" smtClean="0"/>
              <a:t>Drehmoment</a:t>
            </a:r>
            <a:endParaRPr lang="en-US" dirty="0"/>
          </a:p>
          <a:p>
            <a:pPr lvl="1"/>
            <a:r>
              <a:rPr lang="en-US" dirty="0" smtClean="0"/>
              <a:t>Central force – </a:t>
            </a:r>
            <a:r>
              <a:rPr lang="en-US" dirty="0" err="1" smtClean="0"/>
              <a:t>Zentralkraft</a:t>
            </a:r>
            <a:r>
              <a:rPr lang="en-US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6086</TotalTime>
  <Words>79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https://zumbuhllab.unibas.ch/teaching/hs18/physics1bgp.html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45</cp:revision>
  <dcterms:created xsi:type="dcterms:W3CDTF">2016-09-21T08:50:10Z</dcterms:created>
  <dcterms:modified xsi:type="dcterms:W3CDTF">2018-09-28T12:09:04Z</dcterms:modified>
</cp:coreProperties>
</file>