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>
        <p:scale>
          <a:sx n="108" d="100"/>
          <a:sy n="108" d="100"/>
        </p:scale>
        <p:origin x="-78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</a:t>
            </a:r>
            <a:r>
              <a:rPr lang="en-US" dirty="0"/>
              <a:t> chapters A.3, </a:t>
            </a:r>
            <a:r>
              <a:rPr lang="en-US" dirty="0" smtClean="0"/>
              <a:t>A.5</a:t>
            </a:r>
          </a:p>
          <a:p>
            <a:pPr lvl="1"/>
            <a:r>
              <a:rPr lang="en-US" b="1" dirty="0"/>
              <a:t>Tipler Reading (English): </a:t>
            </a:r>
            <a:r>
              <a:rPr lang="en-US" dirty="0"/>
              <a:t>chapters 1-6, 1-7, M-7, M-8, M-11, M-12</a:t>
            </a:r>
          </a:p>
          <a:p>
            <a:r>
              <a:rPr lang="en-US" u="sng" dirty="0" smtClean="0"/>
              <a:t>Reading for </a:t>
            </a:r>
            <a:r>
              <a:rPr lang="en-US" u="sng" dirty="0" smtClean="0"/>
              <a:t>tomorrow:</a:t>
            </a:r>
            <a:endParaRPr lang="en-US" u="sng" dirty="0" smtClean="0"/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</a:t>
            </a:r>
            <a:r>
              <a:rPr lang="en-US" dirty="0"/>
              <a:t> chapter 1. to </a:t>
            </a:r>
            <a:r>
              <a:rPr lang="en-US" dirty="0" smtClean="0"/>
              <a:t>1.1.5</a:t>
            </a:r>
          </a:p>
          <a:p>
            <a:pPr lvl="1"/>
            <a:r>
              <a:rPr lang="en-US" b="1" dirty="0"/>
              <a:t>Tipler Reading (English): </a:t>
            </a:r>
            <a:r>
              <a:rPr lang="en-US" dirty="0"/>
              <a:t> chapters 1-1, 1-2, 1-3, 1-4, 1-5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Scalar – </a:t>
            </a:r>
            <a:r>
              <a:rPr lang="en-US" dirty="0" err="1" smtClean="0"/>
              <a:t>Skalar</a:t>
            </a:r>
            <a:endParaRPr lang="en-US" dirty="0" smtClean="0"/>
          </a:p>
          <a:p>
            <a:pPr lvl="1"/>
            <a:r>
              <a:rPr lang="en-US" dirty="0" smtClean="0"/>
              <a:t>Magnitude – Betrag</a:t>
            </a:r>
          </a:p>
          <a:p>
            <a:pPr lvl="1"/>
            <a:r>
              <a:rPr lang="en-US" dirty="0" smtClean="0"/>
              <a:t>Area – </a:t>
            </a:r>
            <a:r>
              <a:rPr lang="en-US" dirty="0" err="1" smtClean="0"/>
              <a:t>Fläche</a:t>
            </a:r>
            <a:endParaRPr lang="en-US" dirty="0" smtClean="0"/>
          </a:p>
          <a:p>
            <a:pPr lvl="1"/>
            <a:r>
              <a:rPr lang="en-US" dirty="0" smtClean="0"/>
              <a:t>Slope – </a:t>
            </a:r>
            <a:r>
              <a:rPr lang="en-US" dirty="0" err="1" smtClean="0"/>
              <a:t>Steigung</a:t>
            </a:r>
            <a:endParaRPr lang="en-US" dirty="0" smtClean="0"/>
          </a:p>
          <a:p>
            <a:pPr lvl="1"/>
            <a:r>
              <a:rPr lang="en-US" dirty="0" smtClean="0"/>
              <a:t>Derivative – </a:t>
            </a:r>
            <a:r>
              <a:rPr lang="en-US" dirty="0" err="1" smtClean="0"/>
              <a:t>Ableitung</a:t>
            </a:r>
            <a:endParaRPr lang="en-US" dirty="0" smtClean="0"/>
          </a:p>
          <a:p>
            <a:pPr lvl="1"/>
            <a:r>
              <a:rPr lang="en-US" dirty="0" smtClean="0"/>
              <a:t>Units – </a:t>
            </a:r>
            <a:r>
              <a:rPr lang="en-US" dirty="0" err="1" smtClean="0"/>
              <a:t>Einheiten</a:t>
            </a:r>
            <a:endParaRPr lang="en-US" dirty="0" smtClean="0"/>
          </a:p>
          <a:p>
            <a:pPr lvl="1"/>
            <a:r>
              <a:rPr lang="en-US" dirty="0" smtClean="0"/>
              <a:t>Velocity – </a:t>
            </a:r>
            <a:r>
              <a:rPr lang="en-US" dirty="0" err="1" smtClean="0"/>
              <a:t>Geschwindigkeit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10</cp:revision>
  <dcterms:created xsi:type="dcterms:W3CDTF">2016-09-21T08:50:10Z</dcterms:created>
  <dcterms:modified xsi:type="dcterms:W3CDTF">2018-09-18T16:05:24Z</dcterms:modified>
</cp:coreProperties>
</file>