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34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0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1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09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994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0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52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40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9AFC-0A64-4186-9B42-D74956808FEF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9B6ED-60E1-4EE1-9DCD-E331A641D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49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sz="2800" dirty="0"/>
              <a:t>https://</a:t>
            </a:r>
            <a:r>
              <a:rPr lang="de-CH" sz="2800" dirty="0" smtClean="0"/>
              <a:t>zumbuhllab.unibas.ch/teaching/hs19/physics1bgp.html</a:t>
            </a:r>
            <a:endParaRPr lang="en-US" sz="2800" u="sng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Reading for Today: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</a:t>
            </a:r>
            <a:r>
              <a:rPr lang="en-US" dirty="0" smtClean="0"/>
              <a:t>5. </a:t>
            </a:r>
            <a:r>
              <a:rPr lang="en-US" dirty="0"/>
              <a:t>to </a:t>
            </a:r>
            <a:r>
              <a:rPr lang="en-US" dirty="0" smtClean="0"/>
              <a:t>5.2</a:t>
            </a:r>
            <a:endParaRPr lang="en-US" dirty="0"/>
          </a:p>
          <a:p>
            <a:pPr lvl="1"/>
            <a:r>
              <a:rPr lang="en-US" b="1" dirty="0"/>
              <a:t>Tipler Reading (English):  </a:t>
            </a:r>
            <a:r>
              <a:rPr lang="en-US" dirty="0" smtClean="0"/>
              <a:t>chapter 37, 38-1, 12</a:t>
            </a:r>
            <a:endParaRPr lang="en-US" dirty="0"/>
          </a:p>
          <a:p>
            <a:r>
              <a:rPr lang="en-US" u="sng" dirty="0" smtClean="0"/>
              <a:t>Reading for Friday</a:t>
            </a:r>
          </a:p>
          <a:p>
            <a:pPr lvl="1"/>
            <a:r>
              <a:rPr lang="en-US" b="1" dirty="0" err="1"/>
              <a:t>Trautwein</a:t>
            </a:r>
            <a:r>
              <a:rPr lang="en-US" b="1" dirty="0"/>
              <a:t> Reading (German): </a:t>
            </a:r>
            <a:r>
              <a:rPr lang="en-US" dirty="0"/>
              <a:t>chapter 5.3 to 5.3.2.1</a:t>
            </a:r>
          </a:p>
          <a:p>
            <a:pPr lvl="1"/>
            <a:r>
              <a:rPr lang="en-US" b="1" dirty="0"/>
              <a:t>Tipler Reading (English):  </a:t>
            </a:r>
            <a:r>
              <a:rPr lang="en-US" dirty="0"/>
              <a:t>chapter 13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Today’s Vocabulary:</a:t>
            </a:r>
          </a:p>
          <a:p>
            <a:pPr lvl="1"/>
            <a:r>
              <a:rPr lang="en-US" dirty="0" smtClean="0"/>
              <a:t>Thermal expansion – </a:t>
            </a:r>
            <a:r>
              <a:rPr lang="en-US" dirty="0" err="1"/>
              <a:t>thermische</a:t>
            </a:r>
            <a:r>
              <a:rPr lang="en-US" dirty="0"/>
              <a:t> </a:t>
            </a:r>
            <a:r>
              <a:rPr lang="en-US" dirty="0" err="1"/>
              <a:t>Ausdehnung</a:t>
            </a:r>
            <a:endParaRPr lang="en-US" dirty="0" smtClean="0"/>
          </a:p>
          <a:p>
            <a:pPr lvl="1"/>
            <a:r>
              <a:rPr lang="en-US" dirty="0" smtClean="0"/>
              <a:t>Stress – </a:t>
            </a:r>
            <a:r>
              <a:rPr lang="en-US" dirty="0" err="1" smtClean="0"/>
              <a:t>Spannung</a:t>
            </a:r>
            <a:endParaRPr lang="en-US" dirty="0" smtClean="0"/>
          </a:p>
          <a:p>
            <a:pPr lvl="1"/>
            <a:r>
              <a:rPr lang="en-US" dirty="0" smtClean="0"/>
              <a:t>Strain – </a:t>
            </a:r>
            <a:r>
              <a:rPr lang="en-US" dirty="0" err="1" smtClean="0"/>
              <a:t>Dehnung</a:t>
            </a:r>
            <a:endParaRPr lang="en-US" dirty="0" smtClean="0"/>
          </a:p>
          <a:p>
            <a:pPr lvl="1"/>
            <a:r>
              <a:rPr lang="en-US" dirty="0" smtClean="0"/>
              <a:t>Transverse contraction – </a:t>
            </a:r>
            <a:r>
              <a:rPr lang="en-US" dirty="0" err="1" smtClean="0"/>
              <a:t>Querkontraktion</a:t>
            </a:r>
            <a:endParaRPr lang="en-US" dirty="0" smtClean="0"/>
          </a:p>
          <a:p>
            <a:pPr lvl="1"/>
            <a:r>
              <a:rPr lang="en-US" dirty="0" smtClean="0"/>
              <a:t>Poisson’s Ratio – </a:t>
            </a:r>
            <a:r>
              <a:rPr lang="en-US" dirty="0" err="1" smtClean="0"/>
              <a:t>Poissonzahl</a:t>
            </a:r>
            <a:endParaRPr lang="en-US" dirty="0" smtClean="0"/>
          </a:p>
          <a:p>
            <a:pPr lvl="1"/>
            <a:r>
              <a:rPr lang="en-US" dirty="0" smtClean="0"/>
              <a:t>Bulk modulus – </a:t>
            </a:r>
            <a:r>
              <a:rPr lang="en-US" dirty="0" err="1" smtClean="0"/>
              <a:t>Kompressionsmodul</a:t>
            </a:r>
            <a:endParaRPr lang="en-US" dirty="0" smtClean="0"/>
          </a:p>
          <a:p>
            <a:pPr lvl="1"/>
            <a:r>
              <a:rPr lang="en-US" dirty="0" smtClean="0"/>
              <a:t>Compressibility – </a:t>
            </a:r>
            <a:r>
              <a:rPr lang="en-US" dirty="0" err="1" smtClean="0"/>
              <a:t>Kompressibilität</a:t>
            </a:r>
            <a:endParaRPr lang="en-US" dirty="0"/>
          </a:p>
          <a:p>
            <a:pPr lvl="1"/>
            <a:r>
              <a:rPr lang="en-US" dirty="0" smtClean="0"/>
              <a:t>Shear modulus – </a:t>
            </a:r>
            <a:r>
              <a:rPr lang="en-US" smtClean="0"/>
              <a:t>Schubmodul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91382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6071</TotalTime>
  <Words>80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https://zumbuhllab.unibas.ch/teaching/hs19/physics1bgp.html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Martino Poggio</dc:creator>
  <cp:lastModifiedBy>Dominik Zumbuhl</cp:lastModifiedBy>
  <cp:revision>46</cp:revision>
  <dcterms:created xsi:type="dcterms:W3CDTF">2016-09-21T08:50:10Z</dcterms:created>
  <dcterms:modified xsi:type="dcterms:W3CDTF">2019-09-17T11:59:11Z</dcterms:modified>
</cp:coreProperties>
</file>