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17"/>
  </p:notesMasterIdLst>
  <p:sldIdLst>
    <p:sldId id="256" r:id="rId5"/>
    <p:sldId id="273" r:id="rId6"/>
    <p:sldId id="261" r:id="rId7"/>
    <p:sldId id="272" r:id="rId8"/>
    <p:sldId id="271" r:id="rId9"/>
    <p:sldId id="276" r:id="rId10"/>
    <p:sldId id="275" r:id="rId11"/>
    <p:sldId id="279" r:id="rId12"/>
    <p:sldId id="269" r:id="rId13"/>
    <p:sldId id="270" r:id="rId14"/>
    <p:sldId id="277" r:id="rId15"/>
    <p:sldId id="278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FAF"/>
    <a:srgbClr val="CACACA"/>
    <a:srgbClr val="0000C4"/>
    <a:srgbClr val="E0090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6242" autoAdjust="0"/>
  </p:normalViewPr>
  <p:slideViewPr>
    <p:cSldViewPr snapToGrid="0">
      <p:cViewPr varScale="1">
        <p:scale>
          <a:sx n="81" d="100"/>
          <a:sy n="81" d="100"/>
        </p:scale>
        <p:origin x="12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721C4-FDDC-4D77-833D-68FF9D49822A}" type="datetimeFigureOut">
              <a:rPr lang="de-DE" smtClean="0"/>
              <a:t>25.06.2021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85F82-695F-44AE-974F-5BFAC96C40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58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err="1"/>
              <a:t>summary</a:t>
            </a:r>
            <a:endParaRPr lang="en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5F82-695F-44AE-974F-5BFAC96C402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174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1200" i="1" dirty="0" smtClean="0">
                        <a:latin typeface="Cambria Math" panose="02040503050406030204" pitchFamily="18" charset="0"/>
                      </a:rPr>
                      <m:t>𝐶h𝑎𝑟𝑎𝑐𝑡𝑒𝑟𝑖𝑧𝑎𝑡𝑖𝑜𝑛</m:t>
                    </m:r>
                    <m:r>
                      <a:rPr lang="de-DE" sz="1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200" i="1" dirty="0" err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de-DE" sz="1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200" i="1" dirty="0" err="1">
                        <a:latin typeface="Cambria Math" panose="02040503050406030204" pitchFamily="18" charset="0"/>
                      </a:rPr>
                      <m:t>𝑎𝑚𝑝𝑜𝑟h𝑜𝑢𝑠</m:t>
                    </m:r>
                    <m:r>
                      <a:rPr lang="de-DE" sz="1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200" i="1" dirty="0" err="1">
                        <a:latin typeface="Cambria Math" panose="02040503050406030204" pitchFamily="18" charset="0"/>
                      </a:rPr>
                      <m:t>𝐷𝑖𝑒𝑙𝑒𝑐𝑡𝑟𝑖𝑐𝑎</m:t>
                    </m:r>
                  </m:oMath>
                </a14:m>
                <a:endParaRPr lang="de-DE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1200" i="1" dirty="0" smtClean="0">
                        <a:latin typeface="Cambria Math" panose="02040503050406030204" pitchFamily="18" charset="0"/>
                      </a:rPr>
                      <m:t>𝐼𝑚𝑝𝑟𝑜𝑣𝑒</m:t>
                    </m:r>
                    <m:r>
                      <a:rPr lang="de-DE" sz="1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200" i="1" dirty="0" err="1" smtClean="0">
                        <a:latin typeface="Cambria Math" panose="02040503050406030204" pitchFamily="18" charset="0"/>
                      </a:rPr>
                      <m:t>𝑄𝑢𝑏𝑖𝑡</m:t>
                    </m:r>
                    <m:r>
                      <a:rPr lang="de-DE" sz="1200" i="1" dirty="0" err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de-DE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12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de-DE" sz="1200" b="0" i="1" dirty="0" smtClean="0">
                        <a:latin typeface="Cambria Math" panose="02040503050406030204" pitchFamily="18" charset="0"/>
                      </a:rPr>
                      <m:t>𝑛𝑜𝑤𝑙𝑒𝑑𝑔𝑒</m:t>
                    </m:r>
                    <m:r>
                      <a:rPr lang="de-DE" sz="1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200" b="0" i="1" dirty="0" smtClean="0">
                        <a:latin typeface="Cambria Math" panose="02040503050406030204" pitchFamily="18" charset="0"/>
                      </a:rPr>
                      <m:t>𝑎𝑏𝑜𝑢𝑡</m:t>
                    </m:r>
                    <m:r>
                      <a:rPr lang="de-DE" sz="1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200" b="0" i="1" dirty="0" smtClean="0">
                        <a:latin typeface="Cambria Math" panose="02040503050406030204" pitchFamily="18" charset="0"/>
                      </a:rPr>
                      <m:t>𝑟𝑒𝑙𝑖𝑎𝑏𝑖𝑙𝑖𝑡𝑦</m:t>
                    </m:r>
                    <m:r>
                      <a:rPr lang="de-DE" sz="1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200" b="0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de-DE" sz="1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200" b="0" i="1" dirty="0" smtClean="0">
                        <a:latin typeface="Cambria Math" panose="02040503050406030204" pitchFamily="18" charset="0"/>
                      </a:rPr>
                      <m:t>𝑄𝑢𝑏𝑖𝑡𝑠</m:t>
                    </m:r>
                  </m:oMath>
                </a14:m>
                <a:endParaRPr lang="de-DE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de-DE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de-DE" sz="1200" dirty="0" err="1"/>
                  <a:t>Imperfections</a:t>
                </a:r>
                <a:endParaRPr lang="de-DE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de-DE" sz="1200" dirty="0" err="1"/>
                  <a:t>suitable</a:t>
                </a:r>
                <a:endParaRPr lang="de-DE" sz="1200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de-DE" sz="1200" i="0" dirty="0">
                    <a:latin typeface="Cambria Math" panose="02040503050406030204" pitchFamily="18" charset="0"/>
                  </a:rPr>
                  <a:t>𝐶ℎ𝑎𝑟𝑎𝑐𝑡𝑒𝑟𝑖𝑧𝑎𝑡𝑖𝑜𝑛 </a:t>
                </a:r>
                <a:r>
                  <a:rPr lang="de-DE" sz="1200" i="0" dirty="0" err="1">
                    <a:latin typeface="Cambria Math" panose="02040503050406030204" pitchFamily="18" charset="0"/>
                  </a:rPr>
                  <a:t>𝑜𝑓</a:t>
                </a:r>
                <a:r>
                  <a:rPr lang="de-DE" sz="1200" i="0" dirty="0">
                    <a:latin typeface="Cambria Math" panose="02040503050406030204" pitchFamily="18" charset="0"/>
                  </a:rPr>
                  <a:t> </a:t>
                </a:r>
                <a:r>
                  <a:rPr lang="de-DE" sz="1200" i="0" dirty="0" err="1">
                    <a:latin typeface="Cambria Math" panose="02040503050406030204" pitchFamily="18" charset="0"/>
                  </a:rPr>
                  <a:t>𝑎𝑚𝑝𝑜𝑟ℎ𝑜𝑢𝑠</a:t>
                </a:r>
                <a:r>
                  <a:rPr lang="de-DE" sz="1200" i="0" dirty="0">
                    <a:latin typeface="Cambria Math" panose="02040503050406030204" pitchFamily="18" charset="0"/>
                  </a:rPr>
                  <a:t> </a:t>
                </a:r>
                <a:r>
                  <a:rPr lang="de-DE" sz="1200" i="0" dirty="0" err="1">
                    <a:latin typeface="Cambria Math" panose="02040503050406030204" pitchFamily="18" charset="0"/>
                  </a:rPr>
                  <a:t>𝐷𝑖𝑒𝑙𝑒𝑐𝑡𝑟𝑖𝑐𝑎</a:t>
                </a:r>
                <a:endParaRPr lang="de-DE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de-DE" sz="1200" i="0" dirty="0">
                    <a:latin typeface="Cambria Math" panose="02040503050406030204" pitchFamily="18" charset="0"/>
                  </a:rPr>
                  <a:t>𝐼𝑚𝑝𝑟𝑜𝑣𝑒 </a:t>
                </a:r>
                <a:r>
                  <a:rPr lang="de-DE" sz="1200" i="0" dirty="0" err="1">
                    <a:latin typeface="Cambria Math" panose="02040503050406030204" pitchFamily="18" charset="0"/>
                  </a:rPr>
                  <a:t>𝑄𝑢𝑏𝑖𝑡𝑠</a:t>
                </a:r>
                <a:endParaRPr lang="de-DE" sz="12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de-DE" sz="1200" i="0" dirty="0">
                    <a:latin typeface="Cambria Math" panose="02040503050406030204" pitchFamily="18" charset="0"/>
                  </a:rPr>
                  <a:t>𝐾</a:t>
                </a:r>
                <a:r>
                  <a:rPr lang="de-DE" sz="1200" b="0" i="0" dirty="0">
                    <a:latin typeface="Cambria Math" panose="02040503050406030204" pitchFamily="18" charset="0"/>
                  </a:rPr>
                  <a:t>𝑛𝑜𝑤𝑙𝑒𝑑𝑔𝑒 𝑎𝑏𝑜𝑢𝑡 𝑟𝑒𝑙𝑖𝑎𝑏𝑖𝑙𝑖𝑡𝑦 𝑜𝑓 𝑄𝑢𝑏𝑖𝑡𝑠</a:t>
                </a:r>
                <a:endParaRPr lang="de-DE" sz="1200" dirty="0"/>
              </a:p>
              <a:p>
                <a:endParaRPr lang="de-DE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5F82-695F-44AE-974F-5BFAC96C402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49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Deviation</a:t>
            </a:r>
            <a:endParaRPr lang="en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5F82-695F-44AE-974F-5BFAC96C402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198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Surface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Deviation</a:t>
            </a:r>
            <a:endParaRPr lang="en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5F82-695F-44AE-974F-5BFAC96C402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083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Top </a:t>
            </a:r>
            <a:r>
              <a:rPr lang="de-CH" dirty="0" err="1"/>
              <a:t>view</a:t>
            </a: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Side </a:t>
            </a:r>
            <a:r>
              <a:rPr lang="de-CH" dirty="0" err="1"/>
              <a:t>view</a:t>
            </a: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Bottom </a:t>
            </a:r>
            <a:r>
              <a:rPr lang="de-CH" dirty="0" err="1"/>
              <a:t>up</a:t>
            </a: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Top-down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err="1"/>
              <a:t>Dissolved</a:t>
            </a: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err="1"/>
              <a:t>Edges</a:t>
            </a: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2nm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48 </a:t>
            </a:r>
            <a:r>
              <a:rPr lang="de-CH" dirty="0" err="1"/>
              <a:t>nm</a:t>
            </a: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err="1"/>
              <a:t>Adhere</a:t>
            </a: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Properties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err="1"/>
              <a:t>remains</a:t>
            </a: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Subsequent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err="1"/>
              <a:t>Ensuing</a:t>
            </a: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err="1"/>
              <a:t>Following</a:t>
            </a:r>
            <a:r>
              <a:rPr lang="de-CH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err="1"/>
              <a:t>attaching</a:t>
            </a:r>
            <a:endParaRPr lang="en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85F82-695F-44AE-974F-5BFAC96C402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02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9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8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5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4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8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8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0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6/25/2021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3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6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-44824" y="-10757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AFAFAF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D70B005-A638-4229-ACEE-72C64518F87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" y="404850"/>
            <a:ext cx="1632585" cy="651934"/>
          </a:xfrm>
          <a:prstGeom prst="rect">
            <a:avLst/>
          </a:prstGeom>
          <a:noFill/>
        </p:spPr>
      </p:pic>
      <p:pic>
        <p:nvPicPr>
          <p:cNvPr id="1026" name="Picture 2" descr="University of Basel - Logos Download">
            <a:extLst>
              <a:ext uri="{FF2B5EF4-FFF2-40B4-BE49-F238E27FC236}">
                <a16:creationId xmlns:a16="http://schemas.microsoft.com/office/drawing/2014/main" id="{3DE500E5-4EC2-481A-83B2-BFBE1C9939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844" y="457200"/>
            <a:ext cx="1806291" cy="5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4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07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31.svg"/><Relationship Id="rId7" Type="http://schemas.openxmlformats.org/officeDocument/2006/relationships/image" Target="../media/image34.png"/><Relationship Id="rId12" Type="http://schemas.openxmlformats.org/officeDocument/2006/relationships/image" Target="../media/image38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50.png"/><Relationship Id="rId4" Type="http://schemas.openxmlformats.org/officeDocument/2006/relationships/image" Target="../media/image260.png"/><Relationship Id="rId9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7" Type="http://schemas.openxmlformats.org/officeDocument/2006/relationships/image" Target="../media/image1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0.png"/><Relationship Id="rId5" Type="http://schemas.openxmlformats.org/officeDocument/2006/relationships/image" Target="../media/image9.png"/><Relationship Id="rId10" Type="http://schemas.openxmlformats.org/officeDocument/2006/relationships/image" Target="../media/image180.png"/><Relationship Id="rId4" Type="http://schemas.openxmlformats.org/officeDocument/2006/relationships/image" Target="../media/image130.png"/><Relationship Id="rId9" Type="http://schemas.openxmlformats.org/officeDocument/2006/relationships/image" Target="../media/image1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4.png"/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14E84A-AA25-4F4C-B0FC-A16B8D89B6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164" b="1360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7FD26E4-041F-4EF2-B92D-6034C0F8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92C72C-81E1-47D3-836E-8D05C8EA4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322" y="1179739"/>
            <a:ext cx="9443357" cy="2753880"/>
          </a:xfrm>
        </p:spPr>
        <p:txBody>
          <a:bodyPr anchor="b">
            <a:normAutofit/>
          </a:bodyPr>
          <a:lstStyle/>
          <a:p>
            <a:r>
              <a:rPr lang="de-DE" dirty="0" err="1"/>
              <a:t>Dielectric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C31D5E-F0FA-472A-9B0E-E5581C9F7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0587" y="4175809"/>
            <a:ext cx="9950824" cy="9432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1500" dirty="0"/>
              <a:t>Lukas Schenk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sz="1500" dirty="0"/>
              <a:t>Prof. Dr. Dominik </a:t>
            </a:r>
            <a:r>
              <a:rPr lang="de-DE" sz="1500" dirty="0" err="1"/>
              <a:t>Zumbühl</a:t>
            </a:r>
            <a:r>
              <a:rPr lang="de-DE" sz="1500" dirty="0"/>
              <a:t> | Miguel J. </a:t>
            </a:r>
            <a:r>
              <a:rPr lang="de-DE" sz="1500" dirty="0" err="1"/>
              <a:t>Carballido</a:t>
            </a:r>
            <a:r>
              <a:rPr lang="de-DE" sz="1500" dirty="0"/>
              <a:t> | Rahel Kaiser | Dr. Taras </a:t>
            </a:r>
            <a:r>
              <a:rPr lang="de-DE" sz="1500" dirty="0" err="1"/>
              <a:t>Patlatiuk</a:t>
            </a:r>
            <a:r>
              <a:rPr lang="de-DE" sz="1500" dirty="0"/>
              <a:t> | Simon </a:t>
            </a:r>
            <a:r>
              <a:rPr lang="de-DE" sz="1500" dirty="0" err="1"/>
              <a:t>Svab</a:t>
            </a:r>
            <a:r>
              <a:rPr lang="de-DE" sz="1500" dirty="0"/>
              <a:t> | et. al. </a:t>
            </a:r>
          </a:p>
        </p:txBody>
      </p:sp>
    </p:spTree>
    <p:extLst>
      <p:ext uri="{BB962C8B-B14F-4D97-AF65-F5344CB8AC3E}">
        <p14:creationId xmlns:p14="http://schemas.microsoft.com/office/powerpoint/2010/main" val="3308491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F214F-869B-4CA1-BDA9-E1B00288A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Dipstick</a:t>
            </a:r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89AB064-B233-4649-AF74-F864487827A6}"/>
              </a:ext>
            </a:extLst>
          </p:cNvPr>
          <p:cNvGrpSpPr/>
          <p:nvPr/>
        </p:nvGrpSpPr>
        <p:grpSpPr>
          <a:xfrm>
            <a:off x="761658" y="2014194"/>
            <a:ext cx="4953862" cy="3798332"/>
            <a:chOff x="761658" y="2306425"/>
            <a:chExt cx="4953862" cy="3798332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6C0B852-2447-43DC-B6AC-60929FFB8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659" y="2306425"/>
              <a:ext cx="4953861" cy="3429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feld 7">
                  <a:extLst>
                    <a:ext uri="{FF2B5EF4-FFF2-40B4-BE49-F238E27FC236}">
                      <a16:creationId xmlns:a16="http://schemas.microsoft.com/office/drawing/2014/main" id="{6286CF6A-8A76-4725-A43C-599616937699}"/>
                    </a:ext>
                  </a:extLst>
                </p:cNvPr>
                <p:cNvSpPr txBox="1"/>
                <p:nvPr/>
              </p:nvSpPr>
              <p:spPr>
                <a:xfrm>
                  <a:off x="761658" y="5735425"/>
                  <a:ext cx="49538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dirty="0">
                                <a:latin typeface="Cambria Math" panose="02040503050406030204" pitchFamily="18" charset="0"/>
                              </a:rPr>
                              <m:t>𝐴𝑙</m:t>
                            </m:r>
                          </m:e>
                          <m:sub>
                            <m:r>
                              <a:rPr lang="de-CH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CH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dirty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de-CH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DE" b="1" dirty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de-DE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b="0" i="1" dirty="0">
                                <a:latin typeface="Cambria Math" panose="02040503050406030204" pitchFamily="18" charset="0"/>
                              </a:rPr>
                              <m:t>native</m:t>
                            </m:r>
                          </m:e>
                        </m:d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20°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1243.333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h𝑧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8" name="Textfeld 7">
                  <a:extLst>
                    <a:ext uri="{FF2B5EF4-FFF2-40B4-BE49-F238E27FC236}">
                      <a16:creationId xmlns:a16="http://schemas.microsoft.com/office/drawing/2014/main" id="{6286CF6A-8A76-4725-A43C-599616937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658" y="5735425"/>
                  <a:ext cx="4953861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A7EE7CC-97F2-4577-A073-471D05BCBCBB}"/>
              </a:ext>
            </a:extLst>
          </p:cNvPr>
          <p:cNvGrpSpPr/>
          <p:nvPr/>
        </p:nvGrpSpPr>
        <p:grpSpPr>
          <a:xfrm>
            <a:off x="6476482" y="2014194"/>
            <a:ext cx="4953860" cy="3798332"/>
            <a:chOff x="6476481" y="2306425"/>
            <a:chExt cx="4953860" cy="3798332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146BD631-8A29-4AC6-82C9-188467EFE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6481" y="2306425"/>
              <a:ext cx="4953860" cy="3429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id="{EE1AF979-7D7F-40E6-A621-E3546A204D85}"/>
                    </a:ext>
                  </a:extLst>
                </p:cNvPr>
                <p:cNvSpPr txBox="1"/>
                <p:nvPr/>
              </p:nvSpPr>
              <p:spPr>
                <a:xfrm>
                  <a:off x="6476481" y="5735425"/>
                  <a:ext cx="49538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dirty="0">
                                <a:latin typeface="Cambria Math" panose="02040503050406030204" pitchFamily="18" charset="0"/>
                              </a:rPr>
                              <m:t>𝐴𝑙</m:t>
                            </m:r>
                          </m:e>
                          <m:sub>
                            <m:r>
                              <a:rPr lang="de-CH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de-CH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dirty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de-CH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DE" b="1" dirty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de-DE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𝐻𝐹</m:t>
                            </m:r>
                          </m:e>
                        </m:d>
                        <m:r>
                          <a:rPr lang="de-DE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20°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1333.333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h𝑧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id="{EE1AF979-7D7F-40E6-A621-E3546A204D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6481" y="5735425"/>
                  <a:ext cx="495386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9C0083C-DCE2-4D76-AEA5-24F1E03D6727}"/>
              </a:ext>
            </a:extLst>
          </p:cNvPr>
          <p:cNvGrpSpPr/>
          <p:nvPr/>
        </p:nvGrpSpPr>
        <p:grpSpPr>
          <a:xfrm>
            <a:off x="5193838" y="5749658"/>
            <a:ext cx="1804326" cy="276999"/>
            <a:chOff x="5521264" y="5920117"/>
            <a:chExt cx="1804326" cy="276999"/>
          </a:xfrm>
        </p:grpSpPr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597621C4-7C36-4025-8CE1-F0E5EB82716B}"/>
                </a:ext>
              </a:extLst>
            </p:cNvPr>
            <p:cNvCxnSpPr/>
            <p:nvPr/>
          </p:nvCxnSpPr>
          <p:spPr>
            <a:xfrm>
              <a:off x="5521264" y="6069007"/>
              <a:ext cx="388510" cy="0"/>
            </a:xfrm>
            <a:prstGeom prst="line">
              <a:avLst/>
            </a:prstGeom>
            <a:ln w="38100">
              <a:solidFill>
                <a:srgbClr val="0000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F8D7BAA2-F90C-497C-96BE-86FDA77F9B0D}"/>
                    </a:ext>
                  </a:extLst>
                </p:cNvPr>
                <p:cNvSpPr txBox="1"/>
                <p:nvPr/>
              </p:nvSpPr>
              <p:spPr>
                <a:xfrm>
                  <a:off x="5760606" y="5920117"/>
                  <a:ext cx="15649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𝑓𝑟𝑒𝑞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. ⟶+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𝑓𝑟𝑒𝑞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F8D7BAA2-F90C-497C-96BE-86FDA77F9B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0606" y="5920117"/>
                  <a:ext cx="1564984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E9BE06A-E90A-4928-BA92-0CB17F02C94F}"/>
              </a:ext>
            </a:extLst>
          </p:cNvPr>
          <p:cNvGrpSpPr/>
          <p:nvPr/>
        </p:nvGrpSpPr>
        <p:grpSpPr>
          <a:xfrm>
            <a:off x="5193838" y="6052374"/>
            <a:ext cx="1805588" cy="276999"/>
            <a:chOff x="5193838" y="6052374"/>
            <a:chExt cx="1805588" cy="276999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6893989D-4256-49F9-A1EF-D06777800480}"/>
                </a:ext>
              </a:extLst>
            </p:cNvPr>
            <p:cNvCxnSpPr/>
            <p:nvPr/>
          </p:nvCxnSpPr>
          <p:spPr>
            <a:xfrm>
              <a:off x="5193838" y="6199226"/>
              <a:ext cx="388510" cy="0"/>
            </a:xfrm>
            <a:prstGeom prst="line">
              <a:avLst/>
            </a:prstGeom>
            <a:ln w="38100">
              <a:solidFill>
                <a:srgbClr val="E009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DA803510-6005-4BB3-A7F5-D7AD40848D6C}"/>
                    </a:ext>
                  </a:extLst>
                </p:cNvPr>
                <p:cNvSpPr txBox="1"/>
                <p:nvPr/>
              </p:nvSpPr>
              <p:spPr>
                <a:xfrm>
                  <a:off x="5434442" y="6052374"/>
                  <a:ext cx="156498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𝑓𝑟𝑒𝑞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. ⟶−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𝑓𝑟𝑒𝑞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DA803510-6005-4BB3-A7F5-D7AD40848D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4442" y="6052374"/>
                  <a:ext cx="1564984" cy="276999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6796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809AE-06EA-43DC-B18E-A72261A5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Conclusion</a:t>
            </a:r>
            <a:endParaRPr lang="de-DE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A20E410-F016-427A-B558-8AB29A4A8B8E}"/>
              </a:ext>
            </a:extLst>
          </p:cNvPr>
          <p:cNvGrpSpPr/>
          <p:nvPr/>
        </p:nvGrpSpPr>
        <p:grpSpPr>
          <a:xfrm>
            <a:off x="724176" y="3387773"/>
            <a:ext cx="2245432" cy="1280317"/>
            <a:chOff x="650930" y="3421800"/>
            <a:chExt cx="2245432" cy="1280317"/>
          </a:xfrm>
        </p:grpSpPr>
        <p:pic>
          <p:nvPicPr>
            <p:cNvPr id="11" name="Grafik 10" descr="Kran mit einfarbiger Füllung">
              <a:extLst>
                <a:ext uri="{FF2B5EF4-FFF2-40B4-BE49-F238E27FC236}">
                  <a16:creationId xmlns:a16="http://schemas.microsoft.com/office/drawing/2014/main" id="{5560AF9E-CFFE-4344-9FED-F5D700259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16446" y="3421800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>
                  <a:extLst>
                    <a:ext uri="{FF2B5EF4-FFF2-40B4-BE49-F238E27FC236}">
                      <a16:creationId xmlns:a16="http://schemas.microsoft.com/office/drawing/2014/main" id="{195E287D-89B5-4251-A8E6-7F7A007A6602}"/>
                    </a:ext>
                  </a:extLst>
                </p:cNvPr>
                <p:cNvSpPr txBox="1"/>
                <p:nvPr/>
              </p:nvSpPr>
              <p:spPr>
                <a:xfrm>
                  <a:off x="650930" y="4336200"/>
                  <a:ext cx="2245432" cy="36591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0" rIns="0" bIns="0" numCol="1" spcCol="1270" anchor="t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𝐹𝑎𝑏𝑟𝑖𝑐𝑎𝑡𝑖𝑜𝑛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13" name="Textfeld 12">
                  <a:extLst>
                    <a:ext uri="{FF2B5EF4-FFF2-40B4-BE49-F238E27FC236}">
                      <a16:creationId xmlns:a16="http://schemas.microsoft.com/office/drawing/2014/main" id="{195E287D-89B5-4251-A8E6-7F7A007A66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930" y="4336200"/>
                  <a:ext cx="2245432" cy="365917"/>
                </a:xfrm>
                <a:prstGeom prst="rect">
                  <a:avLst/>
                </a:prstGeom>
                <a:blipFill>
                  <a:blip r:embed="rId4"/>
                  <a:stretch>
                    <a:fillRect b="-11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6EA1348-B7E5-44FB-8AEF-EF81FC359EB9}"/>
              </a:ext>
            </a:extLst>
          </p:cNvPr>
          <p:cNvGrpSpPr/>
          <p:nvPr/>
        </p:nvGrpSpPr>
        <p:grpSpPr>
          <a:xfrm>
            <a:off x="3320875" y="3387773"/>
            <a:ext cx="2453418" cy="1280316"/>
            <a:chOff x="3247629" y="3421800"/>
            <a:chExt cx="2453418" cy="1280316"/>
          </a:xfrm>
        </p:grpSpPr>
        <p:pic>
          <p:nvPicPr>
            <p:cNvPr id="9" name="Grafik 8" descr="Änderungen &amp; Schneider mit einfarbiger Füllung">
              <a:extLst>
                <a:ext uri="{FF2B5EF4-FFF2-40B4-BE49-F238E27FC236}">
                  <a16:creationId xmlns:a16="http://schemas.microsoft.com/office/drawing/2014/main" id="{BCF6D245-1EAA-4B1E-8A7B-0A89A5917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17138" y="3421800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0114C9A1-C3F9-43C3-B6BB-3DE99983A1E4}"/>
                    </a:ext>
                  </a:extLst>
                </p:cNvPr>
                <p:cNvSpPr txBox="1"/>
                <p:nvPr/>
              </p:nvSpPr>
              <p:spPr>
                <a:xfrm>
                  <a:off x="3247629" y="4336199"/>
                  <a:ext cx="2453418" cy="36591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0" rIns="0" bIns="0" numCol="1" spcCol="1270" anchor="t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𝐶𝑉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𝑀𝑒𝑎𝑠𝑢𝑟𝑖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𝑛𝑔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0114C9A1-C3F9-43C3-B6BB-3DE99983A1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7629" y="4336199"/>
                  <a:ext cx="2453418" cy="365917"/>
                </a:xfrm>
                <a:prstGeom prst="rect">
                  <a:avLst/>
                </a:prstGeom>
                <a:blipFill>
                  <a:blip r:embed="rId7"/>
                  <a:stretch>
                    <a:fillRect l="-249" r="-1741" b="-38333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8CDFEC2-87C8-4B5B-B095-2B637E48AEC6}"/>
              </a:ext>
            </a:extLst>
          </p:cNvPr>
          <p:cNvGrpSpPr/>
          <p:nvPr/>
        </p:nvGrpSpPr>
        <p:grpSpPr>
          <a:xfrm>
            <a:off x="6125560" y="3387773"/>
            <a:ext cx="2245432" cy="1280316"/>
            <a:chOff x="6052314" y="3421800"/>
            <a:chExt cx="2245432" cy="1280316"/>
          </a:xfrm>
        </p:grpSpPr>
        <p:pic>
          <p:nvPicPr>
            <p:cNvPr id="7" name="Grafik 6" descr="Niedrige Temperatur mit einfarbiger Füllung">
              <a:extLst>
                <a:ext uri="{FF2B5EF4-FFF2-40B4-BE49-F238E27FC236}">
                  <a16:creationId xmlns:a16="http://schemas.microsoft.com/office/drawing/2014/main" id="{E339DE19-50F0-42F9-9BF6-D279D38F4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17830" y="3421800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248BE5FB-7B8A-460A-8297-19CF4FFCE2B8}"/>
                    </a:ext>
                  </a:extLst>
                </p:cNvPr>
                <p:cNvSpPr txBox="1"/>
                <p:nvPr/>
              </p:nvSpPr>
              <p:spPr>
                <a:xfrm>
                  <a:off x="6052314" y="4336199"/>
                  <a:ext cx="2245432" cy="36591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0" rIns="0" bIns="0" numCol="1" spcCol="1270" anchor="t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𝐻𝑒𝑙𝑖𝑢𝑚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𝐷𝑖𝑝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248BE5FB-7B8A-460A-8297-19CF4FFCE2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2314" y="4336199"/>
                  <a:ext cx="2245432" cy="365917"/>
                </a:xfrm>
                <a:prstGeom prst="rect">
                  <a:avLst/>
                </a:prstGeom>
                <a:blipFill>
                  <a:blip r:embed="rId10"/>
                  <a:stretch>
                    <a:fillRect b="-38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9EFF3C5-67C7-4A5B-AD98-8051CD473763}"/>
              </a:ext>
            </a:extLst>
          </p:cNvPr>
          <p:cNvGrpSpPr/>
          <p:nvPr/>
        </p:nvGrpSpPr>
        <p:grpSpPr>
          <a:xfrm>
            <a:off x="8430113" y="3387773"/>
            <a:ext cx="3037710" cy="1280316"/>
            <a:chOff x="8356867" y="3421800"/>
            <a:chExt cx="3037710" cy="1280316"/>
          </a:xfrm>
        </p:grpSpPr>
        <p:pic>
          <p:nvPicPr>
            <p:cNvPr id="5" name="Grafik 4" descr="Fernstudium Mathematik mit einfarbiger Füllung">
              <a:extLst>
                <a:ext uri="{FF2B5EF4-FFF2-40B4-BE49-F238E27FC236}">
                  <a16:creationId xmlns:a16="http://schemas.microsoft.com/office/drawing/2014/main" id="{6C213448-7A6A-4B8D-880A-1A9BCBF4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418522" y="3421800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C0C1F4B0-7651-4F34-AA00-38C5CC25536B}"/>
                    </a:ext>
                  </a:extLst>
                </p:cNvPr>
                <p:cNvSpPr txBox="1"/>
                <p:nvPr/>
              </p:nvSpPr>
              <p:spPr>
                <a:xfrm>
                  <a:off x="8356867" y="4336199"/>
                  <a:ext cx="3037710" cy="36591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0" rIns="0" bIns="0" numCol="1" spcCol="1270" anchor="t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𝐸𝑥𝑡𝑟𝑎𝑐𝑡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𝑃𝑎𝑟𝑎𝑚𝑒𝑡𝑒𝑟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C0C1F4B0-7651-4F34-AA00-38C5CC2553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6867" y="4336199"/>
                  <a:ext cx="3037710" cy="365917"/>
                </a:xfrm>
                <a:prstGeom prst="rect">
                  <a:avLst/>
                </a:prstGeom>
                <a:blipFill>
                  <a:blip r:embed="rId13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85445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14E84A-AA25-4F4C-B0FC-A16B8D89B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164" b="1360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7FD26E4-041F-4EF2-B92D-6034C0F8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92C72C-81E1-47D3-836E-8D05C8EA4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322" y="1179739"/>
            <a:ext cx="9443357" cy="2753880"/>
          </a:xfrm>
        </p:spPr>
        <p:txBody>
          <a:bodyPr anchor="b">
            <a:normAutofit/>
          </a:bodyPr>
          <a:lstStyle/>
          <a:p>
            <a:r>
              <a:rPr lang="de-DE" dirty="0"/>
              <a:t>Big </a:t>
            </a:r>
            <a:r>
              <a:rPr lang="de-DE" dirty="0" err="1"/>
              <a:t>Thanks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4931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92FA93-E495-4A6F-AF29-C1C3A489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Motivation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D913C2B-A2E7-4B3F-974C-7B3AE93942EF}"/>
              </a:ext>
            </a:extLst>
          </p:cNvPr>
          <p:cNvGrpSpPr/>
          <p:nvPr/>
        </p:nvGrpSpPr>
        <p:grpSpPr>
          <a:xfrm>
            <a:off x="1032969" y="2971800"/>
            <a:ext cx="2810862" cy="1239090"/>
            <a:chOff x="1032969" y="2971800"/>
            <a:chExt cx="2810862" cy="1239090"/>
          </a:xfrm>
        </p:grpSpPr>
        <p:pic>
          <p:nvPicPr>
            <p:cNvPr id="7" name="Grafik 6" descr="Skizze mit einfarbiger Füllung">
              <a:extLst>
                <a:ext uri="{FF2B5EF4-FFF2-40B4-BE49-F238E27FC236}">
                  <a16:creationId xmlns:a16="http://schemas.microsoft.com/office/drawing/2014/main" id="{DC9D001C-1322-4080-A93F-5F89B2F4F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81200" y="2971800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>
                  <a:extLst>
                    <a:ext uri="{FF2B5EF4-FFF2-40B4-BE49-F238E27FC236}">
                      <a16:creationId xmlns:a16="http://schemas.microsoft.com/office/drawing/2014/main" id="{CE2C37C2-A540-4D27-AFD2-F1F96A190A36}"/>
                    </a:ext>
                  </a:extLst>
                </p:cNvPr>
                <p:cNvSpPr txBox="1"/>
                <p:nvPr/>
              </p:nvSpPr>
              <p:spPr>
                <a:xfrm>
                  <a:off x="1032969" y="3844973"/>
                  <a:ext cx="2810862" cy="36591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0" rIns="0" bIns="0" numCol="1" spcCol="1270" anchor="t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𝐶h𝑎𝑟𝑎𝑐𝑡𝑒𝑟𝑖𝑧𝑎𝑡𝑖𝑜𝑛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12" name="Textfeld 11">
                  <a:extLst>
                    <a:ext uri="{FF2B5EF4-FFF2-40B4-BE49-F238E27FC236}">
                      <a16:creationId xmlns:a16="http://schemas.microsoft.com/office/drawing/2014/main" id="{CE2C37C2-A540-4D27-AFD2-F1F96A190A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2969" y="3844973"/>
                  <a:ext cx="2810862" cy="365917"/>
                </a:xfrm>
                <a:prstGeom prst="rect">
                  <a:avLst/>
                </a:prstGeom>
                <a:blipFill>
                  <a:blip r:embed="rId5"/>
                  <a:stretch>
                    <a:fillRect b="-11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319D0F9-D66C-4212-BBD8-1F3A5FDDDB5F}"/>
              </a:ext>
            </a:extLst>
          </p:cNvPr>
          <p:cNvGrpSpPr/>
          <p:nvPr/>
        </p:nvGrpSpPr>
        <p:grpSpPr>
          <a:xfrm>
            <a:off x="4690569" y="2971800"/>
            <a:ext cx="2810862" cy="1239089"/>
            <a:chOff x="4690569" y="2971800"/>
            <a:chExt cx="2810862" cy="1239089"/>
          </a:xfrm>
        </p:grpSpPr>
        <p:pic>
          <p:nvPicPr>
            <p:cNvPr id="5" name="Grafik 4" descr="Vergrößern mit einfarbiger Füllung">
              <a:extLst>
                <a:ext uri="{FF2B5EF4-FFF2-40B4-BE49-F238E27FC236}">
                  <a16:creationId xmlns:a16="http://schemas.microsoft.com/office/drawing/2014/main" id="{50072313-30AE-4298-B985-85C1D6774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37178" y="2971800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>
                  <a:extLst>
                    <a:ext uri="{FF2B5EF4-FFF2-40B4-BE49-F238E27FC236}">
                      <a16:creationId xmlns:a16="http://schemas.microsoft.com/office/drawing/2014/main" id="{F1C99D57-95ED-4EC1-AD9B-BE91FFAF456E}"/>
                    </a:ext>
                  </a:extLst>
                </p:cNvPr>
                <p:cNvSpPr txBox="1"/>
                <p:nvPr/>
              </p:nvSpPr>
              <p:spPr>
                <a:xfrm>
                  <a:off x="4690569" y="3844972"/>
                  <a:ext cx="2810862" cy="36591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0" rIns="0" bIns="0" numCol="1" spcCol="1270" anchor="t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𝐼𝑚𝑝𝑟𝑜𝑣𝑒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13" name="Textfeld 12">
                  <a:extLst>
                    <a:ext uri="{FF2B5EF4-FFF2-40B4-BE49-F238E27FC236}">
                      <a16:creationId xmlns:a16="http://schemas.microsoft.com/office/drawing/2014/main" id="{F1C99D57-95ED-4EC1-AD9B-BE91FFAF45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0569" y="3844972"/>
                  <a:ext cx="2810862" cy="365917"/>
                </a:xfrm>
                <a:prstGeom prst="rect">
                  <a:avLst/>
                </a:prstGeom>
                <a:blipFill>
                  <a:blip r:embed="rId8"/>
                  <a:stretch>
                    <a:fillRect b="-38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6A61F3A-E465-457A-8D4A-D6CBCD9AF81B}"/>
              </a:ext>
            </a:extLst>
          </p:cNvPr>
          <p:cNvGrpSpPr/>
          <p:nvPr/>
        </p:nvGrpSpPr>
        <p:grpSpPr>
          <a:xfrm>
            <a:off x="8344926" y="2971800"/>
            <a:ext cx="2810862" cy="1239090"/>
            <a:chOff x="8344926" y="2971800"/>
            <a:chExt cx="2810862" cy="1239090"/>
          </a:xfrm>
        </p:grpSpPr>
        <p:pic>
          <p:nvPicPr>
            <p:cNvPr id="11" name="Grafik 10" descr="Gehirn im Kopf mit einfarbiger Füllung">
              <a:extLst>
                <a:ext uri="{FF2B5EF4-FFF2-40B4-BE49-F238E27FC236}">
                  <a16:creationId xmlns:a16="http://schemas.microsoft.com/office/drawing/2014/main" id="{A3BD4B33-FA02-4916-BA83-18D4EFEDF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96400" y="2971800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382DA0B9-2053-4F58-A85A-1403B6942035}"/>
                    </a:ext>
                  </a:extLst>
                </p:cNvPr>
                <p:cNvSpPr txBox="1"/>
                <p:nvPr/>
              </p:nvSpPr>
              <p:spPr>
                <a:xfrm>
                  <a:off x="8344926" y="3844973"/>
                  <a:ext cx="2810862" cy="36591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0" rIns="0" bIns="0" numCol="1" spcCol="1270" anchor="t" anchorCtr="0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𝐾𝑛𝑜𝑤𝑙𝑒𝑑𝑔𝑒</m:t>
                        </m:r>
                      </m:oMath>
                    </m:oMathPara>
                  </a14:m>
                  <a:endParaRPr lang="de-DE" sz="2400" dirty="0"/>
                </a:p>
              </p:txBody>
            </p:sp>
          </mc:Choice>
          <mc:Fallback xmlns=""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382DA0B9-2053-4F58-A85A-1403B69420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4926" y="3844973"/>
                  <a:ext cx="2810862" cy="365917"/>
                </a:xfrm>
                <a:prstGeom prst="rect">
                  <a:avLst/>
                </a:prstGeom>
                <a:blipFill>
                  <a:blip r:embed="rId11"/>
                  <a:stretch>
                    <a:fillRect b="-38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0947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C51EE-F810-483D-BB03-D480A357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Goal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E7A14452-B3ED-49E7-B2AE-2E8054C651D1}"/>
              </a:ext>
            </a:extLst>
          </p:cNvPr>
          <p:cNvSpPr/>
          <p:nvPr/>
        </p:nvSpPr>
        <p:spPr>
          <a:xfrm rot="5400000">
            <a:off x="8830569" y="2912458"/>
            <a:ext cx="71998" cy="10915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3E52FC8F-13BA-4B0C-825B-083B5964CB88}"/>
              </a:ext>
            </a:extLst>
          </p:cNvPr>
          <p:cNvSpPr/>
          <p:nvPr/>
        </p:nvSpPr>
        <p:spPr>
          <a:xfrm rot="5400000">
            <a:off x="8804532" y="2804501"/>
            <a:ext cx="123110" cy="10915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B20EE1B9-35F3-4B04-8465-860B510BBDA0}"/>
              </a:ext>
            </a:extLst>
          </p:cNvPr>
          <p:cNvSpPr/>
          <p:nvPr/>
        </p:nvSpPr>
        <p:spPr>
          <a:xfrm rot="5400000">
            <a:off x="8800390" y="1066321"/>
            <a:ext cx="123110" cy="49235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EEAE8D50-C7B8-42C6-90E8-9382312E485A}"/>
              </a:ext>
            </a:extLst>
          </p:cNvPr>
          <p:cNvSpPr/>
          <p:nvPr/>
        </p:nvSpPr>
        <p:spPr>
          <a:xfrm rot="5400000">
            <a:off x="8636189" y="1355741"/>
            <a:ext cx="449558" cy="49215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B99B9C9A-EFDE-422D-B6C2-E857D4BBE436}"/>
                  </a:ext>
                </a:extLst>
              </p:cNvPr>
              <p:cNvSpPr txBox="1"/>
              <p:nvPr/>
            </p:nvSpPr>
            <p:spPr>
              <a:xfrm>
                <a:off x="4690569" y="2176863"/>
                <a:ext cx="2810862" cy="3659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kern="1200" smtClean="0">
                          <a:latin typeface="Cambria Math" panose="02040503050406030204" pitchFamily="18" charset="0"/>
                        </a:rPr>
                        <m:t>𝑀𝑂𝑆</m:t>
                      </m:r>
                      <m:r>
                        <a:rPr lang="en-US" sz="2400" i="1" kern="12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kern="1200" smtClean="0">
                          <a:latin typeface="Cambria Math" panose="02040503050406030204" pitchFamily="18" charset="0"/>
                        </a:rPr>
                        <m:t>𝐶𝑎𝑝𝑎𝑐𝑖𝑡𝑜𝑟</m:t>
                      </m:r>
                    </m:oMath>
                  </m:oMathPara>
                </a14:m>
                <a:endParaRPr lang="en-US" sz="2400" kern="1200" dirty="0"/>
              </a:p>
            </p:txBody>
          </p:sp>
        </mc:Choice>
        <mc:Fallback xmlns="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B99B9C9A-EFDE-422D-B6C2-E857D4BBE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569" y="2176863"/>
                <a:ext cx="2810862" cy="365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hteck 25">
            <a:extLst>
              <a:ext uri="{FF2B5EF4-FFF2-40B4-BE49-F238E27FC236}">
                <a16:creationId xmlns:a16="http://schemas.microsoft.com/office/drawing/2014/main" id="{1A8FA5E1-2C99-4D02-8CA9-6EA4A9941988}"/>
              </a:ext>
            </a:extLst>
          </p:cNvPr>
          <p:cNvSpPr/>
          <p:nvPr/>
        </p:nvSpPr>
        <p:spPr>
          <a:xfrm rot="5400000">
            <a:off x="3296801" y="2849716"/>
            <a:ext cx="71998" cy="10915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9B7AC26-601B-49EB-9C54-FDB2487951C2}"/>
              </a:ext>
            </a:extLst>
          </p:cNvPr>
          <p:cNvSpPr/>
          <p:nvPr/>
        </p:nvSpPr>
        <p:spPr>
          <a:xfrm rot="5400000">
            <a:off x="3266622" y="1022632"/>
            <a:ext cx="123110" cy="49235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4EFDE96-C79E-4095-AC7A-E37E9B66BEAD}"/>
              </a:ext>
            </a:extLst>
          </p:cNvPr>
          <p:cNvSpPr/>
          <p:nvPr/>
        </p:nvSpPr>
        <p:spPr>
          <a:xfrm rot="5400000">
            <a:off x="3270764" y="2741759"/>
            <a:ext cx="123110" cy="10915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F14ACF14-108B-4F11-A4E0-111A69BB1A84}"/>
              </a:ext>
            </a:extLst>
          </p:cNvPr>
          <p:cNvSpPr/>
          <p:nvPr/>
        </p:nvSpPr>
        <p:spPr>
          <a:xfrm rot="5400000">
            <a:off x="3102421" y="1355740"/>
            <a:ext cx="449558" cy="49215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2">
                <a:extLst>
                  <a:ext uri="{FF2B5EF4-FFF2-40B4-BE49-F238E27FC236}">
                    <a16:creationId xmlns:a16="http://schemas.microsoft.com/office/drawing/2014/main" id="{5FBAB9E9-B8A4-42F0-8666-E9919C48D2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6826" y="6189645"/>
                <a:ext cx="2143675" cy="296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++</m:t>
                          </m:r>
                        </m:sup>
                      </m:sSup>
                      <m:r>
                        <a:rPr lang="de-DE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de-DE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𝑑𝑜𝑝𝑒𝑑</m:t>
                      </m:r>
                      <m:r>
                        <a:rPr lang="de-DE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DE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𝑆𝑖𝑙𝑖𝑐𝑜𝑛</m:t>
                      </m:r>
                    </m:oMath>
                  </m:oMathPara>
                </a14:m>
                <a:endParaRPr lang="de-DE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feld 2">
                <a:extLst>
                  <a:ext uri="{FF2B5EF4-FFF2-40B4-BE49-F238E27FC236}">
                    <a16:creationId xmlns:a16="http://schemas.microsoft.com/office/drawing/2014/main" id="{5FBAB9E9-B8A4-42F0-8666-E9919C48D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6826" y="6189645"/>
                <a:ext cx="2143675" cy="296783"/>
              </a:xfrm>
              <a:prstGeom prst="rect">
                <a:avLst/>
              </a:prstGeom>
              <a:blipFill>
                <a:blip r:embed="rId7"/>
                <a:stretch>
                  <a:fillRect t="-20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7">
                <a:extLst>
                  <a:ext uri="{FF2B5EF4-FFF2-40B4-BE49-F238E27FC236}">
                    <a16:creationId xmlns:a16="http://schemas.microsoft.com/office/drawing/2014/main" id="{0C7A88A6-8CBA-45A0-B3F3-EB8108594C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9291" y="5239925"/>
                <a:ext cx="503868" cy="353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𝑇𝑖𝑡𝑎𝑛</m:t>
                      </m:r>
                    </m:oMath>
                  </m:oMathPara>
                </a14:m>
                <a:endParaRPr lang="de-DE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feld 7">
                <a:extLst>
                  <a:ext uri="{FF2B5EF4-FFF2-40B4-BE49-F238E27FC236}">
                    <a16:creationId xmlns:a16="http://schemas.microsoft.com/office/drawing/2014/main" id="{0C7A88A6-8CBA-45A0-B3F3-EB8108594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9291" y="5239925"/>
                <a:ext cx="503868" cy="353300"/>
              </a:xfrm>
              <a:prstGeom prst="rect">
                <a:avLst/>
              </a:prstGeom>
              <a:blipFill>
                <a:blip r:embed="rId8"/>
                <a:stretch>
                  <a:fillRect r="-156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hteck 43">
            <a:extLst>
              <a:ext uri="{FF2B5EF4-FFF2-40B4-BE49-F238E27FC236}">
                <a16:creationId xmlns:a16="http://schemas.microsoft.com/office/drawing/2014/main" id="{1D472478-98EB-4937-B64E-8BC34D3E7AF8}"/>
              </a:ext>
            </a:extLst>
          </p:cNvPr>
          <p:cNvSpPr/>
          <p:nvPr/>
        </p:nvSpPr>
        <p:spPr>
          <a:xfrm>
            <a:off x="506278" y="6194200"/>
            <a:ext cx="470880" cy="1960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9">
                <a:extLst>
                  <a:ext uri="{FF2B5EF4-FFF2-40B4-BE49-F238E27FC236}">
                    <a16:creationId xmlns:a16="http://schemas.microsoft.com/office/drawing/2014/main" id="{E3C2A30B-9E54-4BA4-AFEA-29A2E82FFA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9799" y="4954603"/>
                <a:ext cx="1235480" cy="353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𝑃𝑎𝑙𝑙𝑎𝑑𝑖𝑢𝑚</m:t>
                      </m:r>
                    </m:oMath>
                  </m:oMathPara>
                </a14:m>
                <a:endParaRPr lang="de-DE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feld 9">
                <a:extLst>
                  <a:ext uri="{FF2B5EF4-FFF2-40B4-BE49-F238E27FC236}">
                    <a16:creationId xmlns:a16="http://schemas.microsoft.com/office/drawing/2014/main" id="{E3C2A30B-9E54-4BA4-AFEA-29A2E82FF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9799" y="4954603"/>
                <a:ext cx="1235480" cy="3533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feld 2">
                <a:extLst>
                  <a:ext uri="{FF2B5EF4-FFF2-40B4-BE49-F238E27FC236}">
                    <a16:creationId xmlns:a16="http://schemas.microsoft.com/office/drawing/2014/main" id="{D577D06B-2E4A-4901-AE61-E9B76B57F6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1905" y="5532108"/>
                <a:ext cx="1007545" cy="353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DE" sz="1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𝐷𝑖𝑒𝑙𝑒𝑐𝑡𝑟𝑖</m:t>
                    </m:r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mc:Choice>
        <mc:Fallback>
          <p:sp>
            <p:nvSpPr>
              <p:cNvPr id="41" name="Textfeld 2">
                <a:extLst>
                  <a:ext uri="{FF2B5EF4-FFF2-40B4-BE49-F238E27FC236}">
                    <a16:creationId xmlns:a16="http://schemas.microsoft.com/office/drawing/2014/main" id="{D577D06B-2E4A-4901-AE61-E9B76B57F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1905" y="5532108"/>
                <a:ext cx="1007545" cy="353300"/>
              </a:xfrm>
              <a:prstGeom prst="rect">
                <a:avLst/>
              </a:prstGeom>
              <a:blipFill>
                <a:blip r:embed="rId10"/>
                <a:stretch>
                  <a:fillRect b="-68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hteck 36">
            <a:extLst>
              <a:ext uri="{FF2B5EF4-FFF2-40B4-BE49-F238E27FC236}">
                <a16:creationId xmlns:a16="http://schemas.microsoft.com/office/drawing/2014/main" id="{94EE1A3F-11DF-46AB-B34D-15B3AA30AEAE}"/>
              </a:ext>
            </a:extLst>
          </p:cNvPr>
          <p:cNvSpPr/>
          <p:nvPr/>
        </p:nvSpPr>
        <p:spPr>
          <a:xfrm>
            <a:off x="510099" y="5019314"/>
            <a:ext cx="470880" cy="1960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D662D523-458E-451D-AE89-D51716596D6F}"/>
              </a:ext>
            </a:extLst>
          </p:cNvPr>
          <p:cNvSpPr/>
          <p:nvPr/>
        </p:nvSpPr>
        <p:spPr>
          <a:xfrm>
            <a:off x="514209" y="5595071"/>
            <a:ext cx="470880" cy="1960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AEBCE0EC-B129-4D90-95E0-CDB846116E0C}"/>
              </a:ext>
            </a:extLst>
          </p:cNvPr>
          <p:cNvSpPr/>
          <p:nvPr/>
        </p:nvSpPr>
        <p:spPr>
          <a:xfrm>
            <a:off x="510099" y="5309749"/>
            <a:ext cx="470880" cy="19604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2">
                <a:extLst>
                  <a:ext uri="{FF2B5EF4-FFF2-40B4-BE49-F238E27FC236}">
                    <a16:creationId xmlns:a16="http://schemas.microsoft.com/office/drawing/2014/main" id="{A2715E4C-375A-43BF-9163-786F90A82F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1905" y="5913437"/>
                <a:ext cx="1563328" cy="296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𝑆𝑖</m:t>
                      </m:r>
                      <m:sSub>
                        <m:sSubPr>
                          <m:ctrlPr>
                            <a:rPr lang="de-CH" sz="1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CH" sz="1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CH" sz="1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CH" sz="1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de-CH" sz="1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𝑛𝑎𝑡𝑖𝑣𝑒</m:t>
                      </m:r>
                      <m:r>
                        <a:rPr lang="de-CH" sz="1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CH" sz="1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𝑂𝑥𝑖𝑑</m:t>
                      </m:r>
                      <m:r>
                        <a:rPr lang="de-CH" sz="1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feld 2">
                <a:extLst>
                  <a:ext uri="{FF2B5EF4-FFF2-40B4-BE49-F238E27FC236}">
                    <a16:creationId xmlns:a16="http://schemas.microsoft.com/office/drawing/2014/main" id="{A2715E4C-375A-43BF-9163-786F90A82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1905" y="5913437"/>
                <a:ext cx="1563328" cy="296783"/>
              </a:xfrm>
              <a:prstGeom prst="rect">
                <a:avLst/>
              </a:prstGeom>
              <a:blipFill>
                <a:blip r:embed="rId11"/>
                <a:stretch>
                  <a:fillRect t="-4082" r="-50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hteck 47">
            <a:extLst>
              <a:ext uri="{FF2B5EF4-FFF2-40B4-BE49-F238E27FC236}">
                <a16:creationId xmlns:a16="http://schemas.microsoft.com/office/drawing/2014/main" id="{182B3464-DFBF-4471-902D-FF41D3178EDB}"/>
              </a:ext>
            </a:extLst>
          </p:cNvPr>
          <p:cNvSpPr/>
          <p:nvPr/>
        </p:nvSpPr>
        <p:spPr>
          <a:xfrm>
            <a:off x="510099" y="5903863"/>
            <a:ext cx="470880" cy="1960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D8617D2F-E7E3-40E2-88E8-7E8B2B9F1BD8}"/>
              </a:ext>
            </a:extLst>
          </p:cNvPr>
          <p:cNvSpPr/>
          <p:nvPr/>
        </p:nvSpPr>
        <p:spPr>
          <a:xfrm rot="5400000">
            <a:off x="3297988" y="1097686"/>
            <a:ext cx="60380" cy="49235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67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5" grpId="0" animBg="1"/>
      <p:bldP spid="53" grpId="0" animBg="1"/>
      <p:bldP spid="26" grpId="0" animBg="1"/>
      <p:bldP spid="28" grpId="0" animBg="1"/>
      <p:bldP spid="27" grpId="0" animBg="1"/>
      <p:bldP spid="32" grpId="0" animBg="1"/>
      <p:bldP spid="42" grpId="0"/>
      <p:bldP spid="43" grpId="0"/>
      <p:bldP spid="44" grpId="0" animBg="1"/>
      <p:bldP spid="45" grpId="0"/>
      <p:bldP spid="41" grpId="0"/>
      <p:bldP spid="37" grpId="0" animBg="1"/>
      <p:bldP spid="38" grpId="0" animBg="1"/>
      <p:bldP spid="39" grpId="0" animBg="1"/>
      <p:bldP spid="46" grpId="0"/>
      <p:bldP spid="48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C51EE-F810-483D-BB03-D480A357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Goal</a:t>
            </a:r>
          </a:p>
        </p:txBody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DD2FADFC-674F-490F-A2E5-F763A819594E}"/>
              </a:ext>
            </a:extLst>
          </p:cNvPr>
          <p:cNvGrpSpPr>
            <a:grpSpLocks noChangeAspect="1"/>
          </p:cNvGrpSpPr>
          <p:nvPr/>
        </p:nvGrpSpPr>
        <p:grpSpPr>
          <a:xfrm>
            <a:off x="6400178" y="3288744"/>
            <a:ext cx="4923533" cy="752560"/>
            <a:chOff x="92375" y="-1294"/>
            <a:chExt cx="807123" cy="120235"/>
          </a:xfrm>
        </p:grpSpPr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E7A14452-B3ED-49E7-B2AE-2E8054C651D1}"/>
                </a:ext>
              </a:extLst>
            </p:cNvPr>
            <p:cNvSpPr/>
            <p:nvPr/>
          </p:nvSpPr>
          <p:spPr>
            <a:xfrm rot="5400000">
              <a:off x="490943" y="-63685"/>
              <a:ext cx="11503" cy="17894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3E52FC8F-13BA-4B0C-825B-083B5964CB88}"/>
                </a:ext>
              </a:extLst>
            </p:cNvPr>
            <p:cNvSpPr/>
            <p:nvPr/>
          </p:nvSpPr>
          <p:spPr>
            <a:xfrm rot="5400000">
              <a:off x="486781" y="-80933"/>
              <a:ext cx="19669" cy="17894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B20EE1B9-35F3-4B04-8465-860B510BBDA0}"/>
                </a:ext>
              </a:extLst>
            </p:cNvPr>
            <p:cNvSpPr/>
            <p:nvPr/>
          </p:nvSpPr>
          <p:spPr>
            <a:xfrm rot="5400000">
              <a:off x="486102" y="-366616"/>
              <a:ext cx="19669" cy="80712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EEAE8D50-C7B8-42C6-90E8-9382312E485A}"/>
                </a:ext>
              </a:extLst>
            </p:cNvPr>
            <p:cNvSpPr/>
            <p:nvPr/>
          </p:nvSpPr>
          <p:spPr>
            <a:xfrm rot="5400000">
              <a:off x="459864" y="-320372"/>
              <a:ext cx="71825" cy="80680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feld 2">
                <a:extLst>
                  <a:ext uri="{FF2B5EF4-FFF2-40B4-BE49-F238E27FC236}">
                    <a16:creationId xmlns:a16="http://schemas.microsoft.com/office/drawing/2014/main" id="{2F7FC03C-4780-408B-A2A8-285E84E68F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44804" y="4427369"/>
                <a:ext cx="1007545" cy="353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DE" sz="1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𝐷𝑖𝑒𝑙𝑒𝑐𝑡𝑟𝑖</m:t>
                    </m:r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mc:Choice>
        <mc:Fallback>
          <p:sp>
            <p:nvSpPr>
              <p:cNvPr id="59" name="Textfeld 2">
                <a:extLst>
                  <a:ext uri="{FF2B5EF4-FFF2-40B4-BE49-F238E27FC236}">
                    <a16:creationId xmlns:a16="http://schemas.microsoft.com/office/drawing/2014/main" id="{2F7FC03C-4780-408B-A2A8-285E84E68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4804" y="4427369"/>
                <a:ext cx="1007545" cy="353299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hteck 29">
            <a:extLst>
              <a:ext uri="{FF2B5EF4-FFF2-40B4-BE49-F238E27FC236}">
                <a16:creationId xmlns:a16="http://schemas.microsoft.com/office/drawing/2014/main" id="{ADD2B93D-849B-48E3-876B-3EF74E3A07E8}"/>
              </a:ext>
            </a:extLst>
          </p:cNvPr>
          <p:cNvSpPr/>
          <p:nvPr/>
        </p:nvSpPr>
        <p:spPr>
          <a:xfrm>
            <a:off x="5317108" y="4490333"/>
            <a:ext cx="470880" cy="1960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7">
                <a:extLst>
                  <a:ext uri="{FF2B5EF4-FFF2-40B4-BE49-F238E27FC236}">
                    <a16:creationId xmlns:a16="http://schemas.microsoft.com/office/drawing/2014/main" id="{0C7A88A6-8CBA-45A0-B3F3-EB8108594C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1729" y="5224497"/>
                <a:ext cx="503868" cy="353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𝑇𝑖𝑡𝑎𝑛</m:t>
                      </m:r>
                    </m:oMath>
                  </m:oMathPara>
                </a14:m>
                <a:endParaRPr lang="de-DE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feld 7">
                <a:extLst>
                  <a:ext uri="{FF2B5EF4-FFF2-40B4-BE49-F238E27FC236}">
                    <a16:creationId xmlns:a16="http://schemas.microsoft.com/office/drawing/2014/main" id="{0C7A88A6-8CBA-45A0-B3F3-EB8108594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1729" y="5224497"/>
                <a:ext cx="503868" cy="353300"/>
              </a:xfrm>
              <a:prstGeom prst="rect">
                <a:avLst/>
              </a:prstGeom>
              <a:blipFill>
                <a:blip r:embed="rId4"/>
                <a:stretch>
                  <a:fillRect r="-156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hteck 43">
            <a:extLst>
              <a:ext uri="{FF2B5EF4-FFF2-40B4-BE49-F238E27FC236}">
                <a16:creationId xmlns:a16="http://schemas.microsoft.com/office/drawing/2014/main" id="{1D472478-98EB-4937-B64E-8BC34D3E7AF8}"/>
              </a:ext>
            </a:extLst>
          </p:cNvPr>
          <p:cNvSpPr/>
          <p:nvPr/>
        </p:nvSpPr>
        <p:spPr>
          <a:xfrm>
            <a:off x="498716" y="6178772"/>
            <a:ext cx="470880" cy="1960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9">
                <a:extLst>
                  <a:ext uri="{FF2B5EF4-FFF2-40B4-BE49-F238E27FC236}">
                    <a16:creationId xmlns:a16="http://schemas.microsoft.com/office/drawing/2014/main" id="{E3C2A30B-9E54-4BA4-AFEA-29A2E82FFA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2237" y="4939175"/>
                <a:ext cx="1235480" cy="353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𝑃𝑎𝑙𝑙𝑎𝑑𝑖𝑢𝑚</m:t>
                      </m:r>
                    </m:oMath>
                  </m:oMathPara>
                </a14:m>
                <a:endParaRPr lang="de-DE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feld 9">
                <a:extLst>
                  <a:ext uri="{FF2B5EF4-FFF2-40B4-BE49-F238E27FC236}">
                    <a16:creationId xmlns:a16="http://schemas.microsoft.com/office/drawing/2014/main" id="{E3C2A30B-9E54-4BA4-AFEA-29A2E82FF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237" y="4939175"/>
                <a:ext cx="1235480" cy="353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feld 2">
                <a:extLst>
                  <a:ext uri="{FF2B5EF4-FFF2-40B4-BE49-F238E27FC236}">
                    <a16:creationId xmlns:a16="http://schemas.microsoft.com/office/drawing/2014/main" id="{D577D06B-2E4A-4901-AE61-E9B76B57F6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4343" y="5516680"/>
                <a:ext cx="1007545" cy="353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DE" sz="1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𝐷𝑖𝑒𝑙𝑒𝑐𝑡𝑟𝑖</m:t>
                    </m:r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mc:Choice>
        <mc:Fallback>
          <p:sp>
            <p:nvSpPr>
              <p:cNvPr id="41" name="Textfeld 2">
                <a:extLst>
                  <a:ext uri="{FF2B5EF4-FFF2-40B4-BE49-F238E27FC236}">
                    <a16:creationId xmlns:a16="http://schemas.microsoft.com/office/drawing/2014/main" id="{D577D06B-2E4A-4901-AE61-E9B76B57F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4343" y="5516680"/>
                <a:ext cx="1007545" cy="353300"/>
              </a:xfrm>
              <a:prstGeom prst="rect">
                <a:avLst/>
              </a:prstGeom>
              <a:blipFill>
                <a:blip r:embed="rId2"/>
                <a:stretch>
                  <a:fillRect t="-1724" b="-517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hteck 36">
            <a:extLst>
              <a:ext uri="{FF2B5EF4-FFF2-40B4-BE49-F238E27FC236}">
                <a16:creationId xmlns:a16="http://schemas.microsoft.com/office/drawing/2014/main" id="{94EE1A3F-11DF-46AB-B34D-15B3AA30AEAE}"/>
              </a:ext>
            </a:extLst>
          </p:cNvPr>
          <p:cNvSpPr/>
          <p:nvPr/>
        </p:nvSpPr>
        <p:spPr>
          <a:xfrm>
            <a:off x="502537" y="5003886"/>
            <a:ext cx="470880" cy="1960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D662D523-458E-451D-AE89-D51716596D6F}"/>
              </a:ext>
            </a:extLst>
          </p:cNvPr>
          <p:cNvSpPr/>
          <p:nvPr/>
        </p:nvSpPr>
        <p:spPr>
          <a:xfrm>
            <a:off x="506647" y="5579643"/>
            <a:ext cx="470880" cy="1960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AEBCE0EC-B129-4D90-95E0-CDB846116E0C}"/>
              </a:ext>
            </a:extLst>
          </p:cNvPr>
          <p:cNvSpPr/>
          <p:nvPr/>
        </p:nvSpPr>
        <p:spPr>
          <a:xfrm>
            <a:off x="502537" y="5294321"/>
            <a:ext cx="470880" cy="19604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2">
                <a:extLst>
                  <a:ext uri="{FF2B5EF4-FFF2-40B4-BE49-F238E27FC236}">
                    <a16:creationId xmlns:a16="http://schemas.microsoft.com/office/drawing/2014/main" id="{A2715E4C-375A-43BF-9163-786F90A82F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4343" y="5898009"/>
                <a:ext cx="1563328" cy="296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𝑆𝑖</m:t>
                      </m:r>
                      <m:sSub>
                        <m:sSubPr>
                          <m:ctrlPr>
                            <a:rPr lang="de-CH" sz="1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CH" sz="1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CH" sz="1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CH" sz="1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de-CH" sz="1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𝑛𝑎𝑡𝑖𝑣𝑒</m:t>
                      </m:r>
                      <m:r>
                        <a:rPr lang="de-CH" sz="1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CH" sz="1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𝑂𝑥𝑖𝑑</m:t>
                      </m:r>
                      <m:r>
                        <a:rPr lang="de-CH" sz="1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feld 2">
                <a:extLst>
                  <a:ext uri="{FF2B5EF4-FFF2-40B4-BE49-F238E27FC236}">
                    <a16:creationId xmlns:a16="http://schemas.microsoft.com/office/drawing/2014/main" id="{A2715E4C-375A-43BF-9163-786F90A82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4343" y="5898009"/>
                <a:ext cx="1563328" cy="296783"/>
              </a:xfrm>
              <a:prstGeom prst="rect">
                <a:avLst/>
              </a:prstGeom>
              <a:blipFill>
                <a:blip r:embed="rId7"/>
                <a:stretch>
                  <a:fillRect t="-4167" r="-50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hteck 47">
            <a:extLst>
              <a:ext uri="{FF2B5EF4-FFF2-40B4-BE49-F238E27FC236}">
                <a16:creationId xmlns:a16="http://schemas.microsoft.com/office/drawing/2014/main" id="{182B3464-DFBF-4471-902D-FF41D3178EDB}"/>
              </a:ext>
            </a:extLst>
          </p:cNvPr>
          <p:cNvSpPr/>
          <p:nvPr/>
        </p:nvSpPr>
        <p:spPr>
          <a:xfrm>
            <a:off x="502537" y="5888435"/>
            <a:ext cx="470880" cy="1960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CC7C180-FAB8-4B97-B146-B971C3CE3DE7}"/>
              </a:ext>
            </a:extLst>
          </p:cNvPr>
          <p:cNvGrpSpPr/>
          <p:nvPr/>
        </p:nvGrpSpPr>
        <p:grpSpPr>
          <a:xfrm>
            <a:off x="866410" y="3226002"/>
            <a:ext cx="4923534" cy="815305"/>
            <a:chOff x="866410" y="3226002"/>
            <a:chExt cx="4923534" cy="815305"/>
          </a:xfrm>
        </p:grpSpPr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1A8FA5E1-2C99-4D02-8CA9-6EA4A9941988}"/>
                </a:ext>
              </a:extLst>
            </p:cNvPr>
            <p:cNvSpPr/>
            <p:nvPr/>
          </p:nvSpPr>
          <p:spPr>
            <a:xfrm rot="5400000">
              <a:off x="3296801" y="2849716"/>
              <a:ext cx="71998" cy="109159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9B7AC26-601B-49EB-9C54-FDB2487951C2}"/>
                </a:ext>
              </a:extLst>
            </p:cNvPr>
            <p:cNvSpPr/>
            <p:nvPr/>
          </p:nvSpPr>
          <p:spPr>
            <a:xfrm rot="5400000">
              <a:off x="3266622" y="1022632"/>
              <a:ext cx="123110" cy="492353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74EFDE96-C79E-4095-AC7A-E37E9B66BEAD}"/>
                </a:ext>
              </a:extLst>
            </p:cNvPr>
            <p:cNvSpPr/>
            <p:nvPr/>
          </p:nvSpPr>
          <p:spPr>
            <a:xfrm rot="5400000">
              <a:off x="3270764" y="2741759"/>
              <a:ext cx="123110" cy="10915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F14ACF14-108B-4F11-A4E0-111A69BB1A84}"/>
                </a:ext>
              </a:extLst>
            </p:cNvPr>
            <p:cNvSpPr/>
            <p:nvPr/>
          </p:nvSpPr>
          <p:spPr>
            <a:xfrm rot="5400000">
              <a:off x="3102421" y="1355740"/>
              <a:ext cx="449558" cy="49215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D8617D2F-E7E3-40E2-88E8-7E8B2B9F1BD8}"/>
                </a:ext>
              </a:extLst>
            </p:cNvPr>
            <p:cNvSpPr/>
            <p:nvPr/>
          </p:nvSpPr>
          <p:spPr>
            <a:xfrm rot="5400000">
              <a:off x="3297988" y="1097686"/>
              <a:ext cx="60380" cy="492353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2">
                <a:extLst>
                  <a:ext uri="{FF2B5EF4-FFF2-40B4-BE49-F238E27FC236}">
                    <a16:creationId xmlns:a16="http://schemas.microsoft.com/office/drawing/2014/main" id="{1E8CB418-3D73-4E0F-A013-B390585741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6192" y="4738970"/>
                <a:ext cx="1007545" cy="322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400050" indent="-40005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CH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400" i="1" dirty="0">
                            <a:latin typeface="Cambria Math" panose="02040503050406030204" pitchFamily="18" charset="0"/>
                          </a:rPr>
                          <m:t>𝐴𝑙</m:t>
                        </m:r>
                      </m:e>
                      <m:sub>
                        <m:r>
                          <a:rPr lang="de-CH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CH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4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CH" sz="14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de-CH" sz="1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Textfeld 2">
                <a:extLst>
                  <a:ext uri="{FF2B5EF4-FFF2-40B4-BE49-F238E27FC236}">
                    <a16:creationId xmlns:a16="http://schemas.microsoft.com/office/drawing/2014/main" id="{1E8CB418-3D73-4E0F-A013-B39058574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6192" y="4738970"/>
                <a:ext cx="1007545" cy="322052"/>
              </a:xfrm>
              <a:prstGeom prst="rect">
                <a:avLst/>
              </a:prstGeom>
              <a:blipFill>
                <a:blip r:embed="rId8"/>
                <a:stretch>
                  <a:fillRect l="-602" b="-75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2">
                <a:extLst>
                  <a:ext uri="{FF2B5EF4-FFF2-40B4-BE49-F238E27FC236}">
                    <a16:creationId xmlns:a16="http://schemas.microsoft.com/office/drawing/2014/main" id="{F7B64108-844D-495F-B0E7-B22BC29355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6192" y="5047847"/>
                <a:ext cx="1007545" cy="353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400050" indent="-40005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CH" sz="1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𝐻𝑓</m:t>
                    </m:r>
                    <m:sSub>
                      <m:sSubPr>
                        <m:ctrlPr>
                          <a:rPr lang="de-CH" sz="1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CH" sz="1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de-CH" sz="1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feld 2">
                <a:extLst>
                  <a:ext uri="{FF2B5EF4-FFF2-40B4-BE49-F238E27FC236}">
                    <a16:creationId xmlns:a16="http://schemas.microsoft.com/office/drawing/2014/main" id="{F7B64108-844D-495F-B0E7-B22BC2935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6192" y="5047847"/>
                <a:ext cx="1007545" cy="353300"/>
              </a:xfrm>
              <a:prstGeom prst="rect">
                <a:avLst/>
              </a:prstGeom>
              <a:blipFill>
                <a:blip r:embed="rId9"/>
                <a:stretch>
                  <a:fillRect l="-60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feld 2">
                <a:extLst>
                  <a:ext uri="{FF2B5EF4-FFF2-40B4-BE49-F238E27FC236}">
                    <a16:creationId xmlns:a16="http://schemas.microsoft.com/office/drawing/2014/main" id="{17639B61-7A8F-4553-A177-1871E0A2BB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6192" y="5361300"/>
                <a:ext cx="1007545" cy="316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400050" indent="-400050"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CH" sz="1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𝑆𝑖</m:t>
                        </m:r>
                      </m:e>
                      <m:sub>
                        <m:r>
                          <a:rPr lang="de-CH" sz="1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de-DE" sz="1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CH" sz="1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de-CH" sz="1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de-DE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feld 2">
                <a:extLst>
                  <a:ext uri="{FF2B5EF4-FFF2-40B4-BE49-F238E27FC236}">
                    <a16:creationId xmlns:a16="http://schemas.microsoft.com/office/drawing/2014/main" id="{17639B61-7A8F-4553-A177-1871E0A2B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6192" y="5361300"/>
                <a:ext cx="1007545" cy="316365"/>
              </a:xfrm>
              <a:prstGeom prst="rect">
                <a:avLst/>
              </a:prstGeom>
              <a:blipFill>
                <a:blip r:embed="rId10"/>
                <a:stretch>
                  <a:fillRect l="-602" b="-96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2">
                <a:extLst>
                  <a:ext uri="{FF2B5EF4-FFF2-40B4-BE49-F238E27FC236}">
                    <a16:creationId xmlns:a16="http://schemas.microsoft.com/office/drawing/2014/main" id="{EAADCD11-D648-4EF1-81D5-20DE43EAF9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087" y="6173757"/>
                <a:ext cx="2143675" cy="296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++</m:t>
                          </m:r>
                        </m:sup>
                      </m:sSup>
                      <m:r>
                        <a:rPr lang="de-DE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de-DE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𝑑𝑜𝑝𝑒𝑑</m:t>
                      </m:r>
                      <m:r>
                        <a:rPr lang="de-DE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DE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𝑆𝑖𝑙𝑖𝑐𝑜𝑛</m:t>
                      </m:r>
                    </m:oMath>
                  </m:oMathPara>
                </a14:m>
                <a:endParaRPr lang="de-DE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feld 2">
                <a:extLst>
                  <a:ext uri="{FF2B5EF4-FFF2-40B4-BE49-F238E27FC236}">
                    <a16:creationId xmlns:a16="http://schemas.microsoft.com/office/drawing/2014/main" id="{EAADCD11-D648-4EF1-81D5-20DE43EAF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087" y="6173757"/>
                <a:ext cx="2143675" cy="296783"/>
              </a:xfrm>
              <a:prstGeom prst="rect">
                <a:avLst/>
              </a:prstGeom>
              <a:blipFill>
                <a:blip r:embed="rId11"/>
                <a:stretch>
                  <a:fillRect t="-41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350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8BD21-4B14-45F6-9CFA-4C663FD88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/>
              <a:t>Goal</a:t>
            </a:r>
            <a:endParaRPr lang="en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FC7C85B-FEAE-4943-897B-3BD883208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4" t="2682" r="1236" b="1221"/>
          <a:stretch/>
        </p:blipFill>
        <p:spPr>
          <a:xfrm>
            <a:off x="3717533" y="2014194"/>
            <a:ext cx="4756934" cy="37071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0C6C178-8E79-477C-B7A9-BF91BB5E2F71}"/>
                  </a:ext>
                </a:extLst>
              </p:cNvPr>
              <p:cNvSpPr txBox="1"/>
              <p:nvPr/>
            </p:nvSpPr>
            <p:spPr>
              <a:xfrm>
                <a:off x="8474467" y="4260871"/>
                <a:ext cx="1662606" cy="2400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CH" sz="1400" b="0" i="1" kern="1200" smtClean="0">
                          <a:latin typeface="Cambria Math" panose="02040503050406030204" pitchFamily="18" charset="0"/>
                        </a:rPr>
                        <m:t>𝐻𝑖𝑔h</m:t>
                      </m:r>
                      <m:r>
                        <a:rPr lang="de-CH" sz="1400" b="0" i="1" kern="12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CH" sz="1400" b="0" i="1" kern="1200" smtClean="0">
                          <a:latin typeface="Cambria Math" panose="02040503050406030204" pitchFamily="18" charset="0"/>
                        </a:rPr>
                        <m:t>𝐹𝑟𝑒𝑞𝑢𝑒𝑛𝑐𝑦</m:t>
                      </m:r>
                    </m:oMath>
                  </m:oMathPara>
                </a14:m>
                <a:endParaRPr lang="en-US" sz="1400" kern="1200" dirty="0"/>
              </a:p>
            </p:txBody>
          </p:sp>
        </mc:Choice>
        <mc:Fallback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40C6C178-8E79-477C-B7A9-BF91BB5E2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467" y="4260871"/>
                <a:ext cx="1662606" cy="240030"/>
              </a:xfrm>
              <a:prstGeom prst="rect">
                <a:avLst/>
              </a:prstGeom>
              <a:blipFill>
                <a:blip r:embed="rId4"/>
                <a:stretch>
                  <a:fillRect l="-366" t="-5128" b="-1282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E232DCD7-2789-4D2B-ABE8-7F0B9EA6740A}"/>
                  </a:ext>
                </a:extLst>
              </p:cNvPr>
              <p:cNvSpPr txBox="1"/>
              <p:nvPr/>
            </p:nvSpPr>
            <p:spPr>
              <a:xfrm>
                <a:off x="8407217" y="2141215"/>
                <a:ext cx="1662606" cy="2400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CH" sz="1400" b="0" i="1" kern="1200" smtClean="0">
                          <a:latin typeface="Cambria Math" panose="02040503050406030204" pitchFamily="18" charset="0"/>
                        </a:rPr>
                        <m:t>𝐿𝑜𝑤</m:t>
                      </m:r>
                      <m:r>
                        <a:rPr lang="de-CH" sz="1400" b="0" i="1" kern="12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CH" sz="1400" b="0" i="1" kern="1200" smtClean="0">
                          <a:latin typeface="Cambria Math" panose="02040503050406030204" pitchFamily="18" charset="0"/>
                        </a:rPr>
                        <m:t>𝐹𝑟𝑒𝑞𝑢𝑒𝑛𝑐𝑦</m:t>
                      </m:r>
                    </m:oMath>
                  </m:oMathPara>
                </a14:m>
                <a:endParaRPr lang="en-US" sz="1400" kern="1200" dirty="0"/>
              </a:p>
            </p:txBody>
          </p:sp>
        </mc:Choice>
        <mc:Fallback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E232DCD7-2789-4D2B-ABE8-7F0B9EA67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217" y="2141215"/>
                <a:ext cx="1662606" cy="240030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B0BCA997-50DB-47A9-97B8-DCD2048E55DB}"/>
              </a:ext>
            </a:extLst>
          </p:cNvPr>
          <p:cNvSpPr/>
          <p:nvPr/>
        </p:nvSpPr>
        <p:spPr>
          <a:xfrm>
            <a:off x="4683833" y="2187659"/>
            <a:ext cx="3723384" cy="2055435"/>
          </a:xfrm>
          <a:custGeom>
            <a:avLst/>
            <a:gdLst>
              <a:gd name="connsiteX0" fmla="*/ 0 w 3723384"/>
              <a:gd name="connsiteY0" fmla="*/ 16111 h 2055435"/>
              <a:gd name="connsiteX1" fmla="*/ 1532771 w 3723384"/>
              <a:gd name="connsiteY1" fmla="*/ 305561 h 2055435"/>
              <a:gd name="connsiteX2" fmla="*/ 2223505 w 3723384"/>
              <a:gd name="connsiteY2" fmla="*/ 2055420 h 2055435"/>
              <a:gd name="connsiteX3" fmla="*/ 2591896 w 3723384"/>
              <a:gd name="connsiteY3" fmla="*/ 272669 h 2055435"/>
              <a:gd name="connsiteX4" fmla="*/ 3723384 w 3723384"/>
              <a:gd name="connsiteY4" fmla="*/ 35846 h 205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3384" h="2055435">
                <a:moveTo>
                  <a:pt x="0" y="16111"/>
                </a:moveTo>
                <a:cubicBezTo>
                  <a:pt x="581093" y="-9107"/>
                  <a:pt x="1162187" y="-34324"/>
                  <a:pt x="1532771" y="305561"/>
                </a:cubicBezTo>
                <a:cubicBezTo>
                  <a:pt x="1903355" y="645446"/>
                  <a:pt x="2046984" y="2060902"/>
                  <a:pt x="2223505" y="2055420"/>
                </a:cubicBezTo>
                <a:cubicBezTo>
                  <a:pt x="2400026" y="2049938"/>
                  <a:pt x="2341916" y="609265"/>
                  <a:pt x="2591896" y="272669"/>
                </a:cubicBezTo>
                <a:cubicBezTo>
                  <a:pt x="2841876" y="-63927"/>
                  <a:pt x="3282630" y="-14041"/>
                  <a:pt x="3723384" y="35846"/>
                </a:cubicBezTo>
              </a:path>
            </a:pathLst>
          </a:custGeom>
          <a:noFill/>
          <a:ln w="381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EF3F7F0-87A8-423B-86C6-C7988A334373}"/>
              </a:ext>
            </a:extLst>
          </p:cNvPr>
          <p:cNvSpPr/>
          <p:nvPr/>
        </p:nvSpPr>
        <p:spPr>
          <a:xfrm>
            <a:off x="6894181" y="4249658"/>
            <a:ext cx="1506458" cy="282871"/>
          </a:xfrm>
          <a:custGeom>
            <a:avLst/>
            <a:gdLst>
              <a:gd name="connsiteX0" fmla="*/ 0 w 1506458"/>
              <a:gd name="connsiteY0" fmla="*/ 0 h 282871"/>
              <a:gd name="connsiteX1" fmla="*/ 355235 w 1506458"/>
              <a:gd name="connsiteY1" fmla="*/ 157882 h 282871"/>
              <a:gd name="connsiteX2" fmla="*/ 1506458 w 1506458"/>
              <a:gd name="connsiteY2" fmla="*/ 282871 h 28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6458" h="282871">
                <a:moveTo>
                  <a:pt x="0" y="0"/>
                </a:moveTo>
                <a:cubicBezTo>
                  <a:pt x="52079" y="55368"/>
                  <a:pt x="104159" y="110737"/>
                  <a:pt x="355235" y="157882"/>
                </a:cubicBezTo>
                <a:cubicBezTo>
                  <a:pt x="606311" y="205027"/>
                  <a:pt x="1056384" y="243949"/>
                  <a:pt x="1506458" y="282871"/>
                </a:cubicBezTo>
              </a:path>
            </a:pathLst>
          </a:custGeom>
          <a:noFill/>
          <a:ln w="381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5847C801-2276-4C20-BC48-B8024FCAAA38}"/>
                  </a:ext>
                </a:extLst>
              </p:cNvPr>
              <p:cNvSpPr txBox="1"/>
              <p:nvPr/>
            </p:nvSpPr>
            <p:spPr>
              <a:xfrm>
                <a:off x="416419" y="6266787"/>
                <a:ext cx="11359162" cy="2400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1400" b="1" i="1" kern="1200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de-DE" sz="1400" b="1" i="1" kern="120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𝑆𝑐h𝑟𝑜𝑑𝑒𝑟</m:t>
                      </m:r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𝐷𝑖𝑒𝑡𝑒𝑟</m:t>
                      </m:r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de-DE" sz="1400" b="0" i="1" kern="12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kern="1200" smtClean="0">
                              <a:latin typeface="Cambria Math" panose="02040503050406030204" pitchFamily="18" charset="0"/>
                            </a:rPr>
                            <m:t>2006</m:t>
                          </m:r>
                        </m:e>
                      </m:d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𝑆𝐸𝑀𝐼𝐶𝑂𝑁𝐷𝑈𝐶𝑇𝑂𝑅</m:t>
                      </m:r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𝑀𝐴𝑇𝐸𝑅𝐼𝐴𝐿</m:t>
                      </m:r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𝐴𝑁𝐷</m:t>
                      </m:r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𝐷𝐸𝑉𝐼𝐶𝐸</m:t>
                      </m:r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𝐶𝐻𝐴𝑅𝐴𝐶𝑇𝐸𝑅𝑍𝐴𝑇𝐼𝑂𝑁</m:t>
                      </m:r>
                      <m:r>
                        <a:rPr lang="de-DE" sz="1400" b="0" i="1" kern="1200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𝐽𝑜h𝑛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𝑊𝑖𝑙𝑒𝑦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&amp;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𝑆𝑜𝑛𝑠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𝐼𝑛𝑐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.,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𝐻𝑜𝑏𝑜𝑘𝑒𝑛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𝑁𝑒𝑤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𝐽𝑒𝑟𝑠𝑒𝑦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400" kern="1200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5847C801-2276-4C20-BC48-B8024FCAA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19" y="6266787"/>
                <a:ext cx="11359162" cy="240031"/>
              </a:xfrm>
              <a:prstGeom prst="rect">
                <a:avLst/>
              </a:prstGeom>
              <a:blipFill>
                <a:blip r:embed="rId6"/>
                <a:stretch>
                  <a:fillRect l="-590" t="-5128" b="-153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0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531C5-1513-49C3-84FE-AF836E25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Fabrication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8F8CB0A-D88B-4D00-B95F-FDBAE450FA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de-DE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de-DE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𝑟𝑒𝑙</m:t>
                            </m:r>
                          </m:sub>
                        </m:sSub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𝐶𝑑</m:t>
                        </m:r>
                      </m:num>
                      <m:den>
                        <m:sSub>
                          <m:sSubPr>
                            <m:ctrlP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𝑟𝑒𝑙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sz="18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de-DE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DE" sz="1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de-DE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de-DE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100</m:t>
                    </m:r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𝑝𝐹</m:t>
                    </m:r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&lt;500</m:t>
                    </m:r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𝑝𝐹</m:t>
                    </m:r>
                  </m:oMath>
                </a14:m>
                <a:r>
                  <a:rPr lang="de-DE" sz="18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de-DE" sz="18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de-DE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DE" sz="1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de-DE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de-DE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22</m:t>
                    </m:r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𝑛𝑚</m:t>
                    </m:r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&lt;26</m:t>
                    </m:r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𝑛𝑚</m:t>
                    </m:r>
                  </m:oMath>
                </a14:m>
                <a:r>
                  <a:rPr lang="de-DE" sz="18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de-DE" sz="18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de-DE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DE" sz="1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de-DE" sz="18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de-DE" sz="1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de-CH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800" i="1" dirty="0">
                            <a:latin typeface="Cambria Math" panose="02040503050406030204" pitchFamily="18" charset="0"/>
                          </a:rPr>
                          <m:t>𝐴𝑙</m:t>
                        </m:r>
                      </m:e>
                      <m:sub>
                        <m:r>
                          <a:rPr lang="de-CH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CH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8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CH" sz="18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8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  <m:sub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𝑟𝑒𝑙</m:t>
                        </m:r>
                      </m:sub>
                    </m:sSub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de-DE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𝑟𝑒𝑙</m:t>
                            </m:r>
                          </m:sub>
                        </m:sSub>
                      </m:den>
                    </m:f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300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𝑝𝐹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∗24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𝑛𝑚</m:t>
                        </m:r>
                      </m:num>
                      <m:den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8.85</m:t>
                        </m:r>
                        <m:f>
                          <m:fPr>
                            <m:ctrlP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𝑝𝐹</m:t>
                            </m:r>
                          </m:num>
                          <m:den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∗9</m:t>
                        </m:r>
                      </m:den>
                    </m:f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=9.039∗</m:t>
                    </m:r>
                    <m:sSup>
                      <m:sSup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</m:sup>
                    </m:sSup>
                    <m:sSup>
                      <m:sSup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18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de-DE" sz="18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𝑟𝑒𝑙</m:t>
                            </m:r>
                          </m:sub>
                        </m:sSub>
                      </m:den>
                    </m:f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𝑟𝑒𝑙</m:t>
                            </m:r>
                          </m:sub>
                        </m:sSub>
                      </m:den>
                    </m:f>
                    <m:r>
                      <a:rPr lang="de-DE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300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𝑝𝐹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∗24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𝑛𝑚</m:t>
                        </m:r>
                      </m:num>
                      <m:den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8.85</m:t>
                        </m:r>
                        <m:f>
                          <m:fPr>
                            <m:ctrlP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𝑝𝐹</m:t>
                            </m:r>
                          </m:num>
                          <m:den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∗9</m:t>
                        </m:r>
                      </m:den>
                    </m:f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𝑝𝐹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∗22</m:t>
                        </m:r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𝑛𝑚</m:t>
                        </m:r>
                      </m:num>
                      <m:den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8.85</m:t>
                        </m:r>
                        <m:f>
                          <m:fPr>
                            <m:ctrlP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𝑝𝐹</m:t>
                            </m:r>
                          </m:num>
                          <m:den>
                            <m:r>
                              <a:rPr lang="de-DE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∗9</m:t>
                        </m:r>
                      </m:den>
                    </m:f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=6.277∗</m:t>
                    </m:r>
                    <m:sSup>
                      <m:sSup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</m:sup>
                    </m:sSup>
                    <m:sSup>
                      <m:sSup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18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de-DE" sz="18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=9.039∗</m:t>
                    </m:r>
                    <m:sSup>
                      <m:sSup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</m:sup>
                    </m:sSup>
                    <m:sSup>
                      <m:sSup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±6.2</m:t>
                    </m:r>
                    <m:r>
                      <a:rPr lang="de-CH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77</m:t>
                    </m:r>
                    <m:r>
                      <a:rPr lang="de-DE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sSup>
                      <m:sSup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−8</m:t>
                        </m:r>
                      </m:sup>
                    </m:sSup>
                    <m:sSup>
                      <m:sSupPr>
                        <m:ctrlP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de-DE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sz="1800" dirty="0">
                    <a:effectLst/>
                    <a:highlight>
                      <a:srgbClr val="FFFF00"/>
                    </a:highlight>
                    <a:latin typeface="Calibri Light" panose="020F03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de-DE" sz="1800" i="1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de-DE" sz="1800" i="1" smtClean="0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de-DE" sz="1800" i="1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3∗</m:t>
                    </m:r>
                    <m:sSup>
                      <m:sSupPr>
                        <m:ctrlPr>
                          <a:rPr lang="de-DE" sz="18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18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sup>
                    </m:sSup>
                    <m:r>
                      <a:rPr lang="de-DE" sz="1800" i="1"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de-DE" sz="1800" dirty="0">
                    <a:effectLst/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8F8CB0A-D88B-4D00-B95F-FDBAE450FA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901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D06B0F-D83E-4A43-A0EB-3A99A23B2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347" y="1717416"/>
            <a:ext cx="1926346" cy="536500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1" name="Inhaltsplatzhalter 2">
                <a:extLst>
                  <a:ext uri="{FF2B5EF4-FFF2-40B4-BE49-F238E27FC236}">
                    <a16:creationId xmlns:a16="http://schemas.microsoft.com/office/drawing/2014/main" id="{69DF3D2B-858B-42AB-B12B-4B35B16DBF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911" y="1736904"/>
                <a:ext cx="1926347" cy="536500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Garamond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𝑃𝑙𝑎𝑠𝑚𝑎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551" name="Inhaltsplatzhalter 2">
                <a:extLst>
                  <a:ext uri="{FF2B5EF4-FFF2-40B4-BE49-F238E27FC236}">
                    <a16:creationId xmlns:a16="http://schemas.microsoft.com/office/drawing/2014/main" id="{69DF3D2B-858B-42AB-B12B-4B35B16DB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1" y="1736904"/>
                <a:ext cx="1926347" cy="5365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e 3">
            <a:extLst>
              <a:ext uri="{FF2B5EF4-FFF2-40B4-BE49-F238E27FC236}">
                <a16:creationId xmlns:a16="http://schemas.microsoft.com/office/drawing/2014/main" id="{3917A11E-621B-4196-BB64-41D03BE8A90B}"/>
              </a:ext>
            </a:extLst>
          </p:cNvPr>
          <p:cNvSpPr/>
          <p:nvPr/>
        </p:nvSpPr>
        <p:spPr>
          <a:xfrm>
            <a:off x="4635909" y="2037735"/>
            <a:ext cx="2920181" cy="278252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CE3FCA-3DC7-4BE8-B13F-9ADE155F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Fabrication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CB4D7AB-973A-4BB4-9DF6-7C1FD981FA1C}"/>
              </a:ext>
            </a:extLst>
          </p:cNvPr>
          <p:cNvSpPr/>
          <p:nvPr/>
        </p:nvSpPr>
        <p:spPr>
          <a:xfrm>
            <a:off x="6896209" y="3258353"/>
            <a:ext cx="360000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DDE801C-0C2F-45E2-B2A3-7C732C8BD39E}"/>
              </a:ext>
            </a:extLst>
          </p:cNvPr>
          <p:cNvSpPr/>
          <p:nvPr/>
        </p:nvSpPr>
        <p:spPr>
          <a:xfrm>
            <a:off x="4935793" y="3258353"/>
            <a:ext cx="360000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>
                <a:extLst>
                  <a:ext uri="{FF2B5EF4-FFF2-40B4-BE49-F238E27FC236}">
                    <a16:creationId xmlns:a16="http://schemas.microsoft.com/office/drawing/2014/main" id="{00AE26D5-4AC3-4107-8A90-E9F6D4EAF8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346" y="1745944"/>
                <a:ext cx="1926347" cy="536500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Garamond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</a:rPr>
                        <m:t>𝐶𝑙𝑒𝑎𝑣𝑒𝑛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Inhaltsplatzhalter 2">
                <a:extLst>
                  <a:ext uri="{FF2B5EF4-FFF2-40B4-BE49-F238E27FC236}">
                    <a16:creationId xmlns:a16="http://schemas.microsoft.com/office/drawing/2014/main" id="{00AE26D5-4AC3-4107-8A90-E9F6D4EAF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46" y="1745944"/>
                <a:ext cx="1926347" cy="536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A171BA29-36A0-4A80-9807-17D346CA7E2B}"/>
              </a:ext>
            </a:extLst>
          </p:cNvPr>
          <p:cNvSpPr/>
          <p:nvPr/>
        </p:nvSpPr>
        <p:spPr>
          <a:xfrm>
            <a:off x="2625851" y="3284999"/>
            <a:ext cx="1440000" cy="28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B9468E1-8C3C-4209-9E2B-BE0CF29C324D}"/>
              </a:ext>
            </a:extLst>
          </p:cNvPr>
          <p:cNvSpPr/>
          <p:nvPr/>
        </p:nvSpPr>
        <p:spPr>
          <a:xfrm>
            <a:off x="7959851" y="3284999"/>
            <a:ext cx="1440000" cy="28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28F2DAA-8486-4CFF-88FF-E361B20477CE}"/>
              </a:ext>
            </a:extLst>
          </p:cNvPr>
          <p:cNvSpPr/>
          <p:nvPr/>
        </p:nvSpPr>
        <p:spPr>
          <a:xfrm>
            <a:off x="2625851" y="3202395"/>
            <a:ext cx="1440000" cy="7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6943951-78B5-4FC9-BDFB-EB1D744BC861}"/>
              </a:ext>
            </a:extLst>
          </p:cNvPr>
          <p:cNvSpPr/>
          <p:nvPr/>
        </p:nvSpPr>
        <p:spPr>
          <a:xfrm>
            <a:off x="7959851" y="3198573"/>
            <a:ext cx="1440000" cy="7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Inhaltsplatzhalter 2">
                <a:extLst>
                  <a:ext uri="{FF2B5EF4-FFF2-40B4-BE49-F238E27FC236}">
                    <a16:creationId xmlns:a16="http://schemas.microsoft.com/office/drawing/2014/main" id="{8F8CC44B-28DB-426F-9F61-EFAA9926FB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346" y="1731680"/>
                <a:ext cx="1926347" cy="536500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Garamond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𝐻𝐹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𝐷𝑖𝑝𝑝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2" name="Inhaltsplatzhalter 2">
                <a:extLst>
                  <a:ext uri="{FF2B5EF4-FFF2-40B4-BE49-F238E27FC236}">
                    <a16:creationId xmlns:a16="http://schemas.microsoft.com/office/drawing/2014/main" id="{8F8CC44B-28DB-426F-9F61-EFAA9926F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46" y="1731680"/>
                <a:ext cx="1926347" cy="536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Inhaltsplatzhalter 2">
                <a:extLst>
                  <a:ext uri="{FF2B5EF4-FFF2-40B4-BE49-F238E27FC236}">
                    <a16:creationId xmlns:a16="http://schemas.microsoft.com/office/drawing/2014/main" id="{F1A1A2AA-1A75-4995-8B6A-7099AEC62B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2677" y="3618353"/>
                <a:ext cx="1926347" cy="392173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de-CH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sSub>
                      <m:sSubPr>
                        <m:ctrlPr>
                          <a:rPr lang="de-CH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CH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de-CH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de-CH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13" name="Inhaltsplatzhalter 2">
                <a:extLst>
                  <a:ext uri="{FF2B5EF4-FFF2-40B4-BE49-F238E27FC236}">
                    <a16:creationId xmlns:a16="http://schemas.microsoft.com/office/drawing/2014/main" id="{F1A1A2AA-1A75-4995-8B6A-7099AEC62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677" y="3618353"/>
                <a:ext cx="1926347" cy="392173"/>
              </a:xfrm>
              <a:prstGeom prst="rect">
                <a:avLst/>
              </a:prstGeom>
              <a:blipFill>
                <a:blip r:embed="rId5"/>
                <a:stretch>
                  <a:fillRect b="-937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2">
                <a:extLst>
                  <a:ext uri="{FF2B5EF4-FFF2-40B4-BE49-F238E27FC236}">
                    <a16:creationId xmlns:a16="http://schemas.microsoft.com/office/drawing/2014/main" id="{85E34F64-AFE0-4AF8-82D2-DDD54E5696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4959" y="3618353"/>
                <a:ext cx="1926347" cy="392173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de-CH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sSub>
                      <m:sSubPr>
                        <m:ctrlPr>
                          <a:rPr lang="de-CH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CH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de-CH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de-CH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14" name="Inhaltsplatzhalter 2">
                <a:extLst>
                  <a:ext uri="{FF2B5EF4-FFF2-40B4-BE49-F238E27FC236}">
                    <a16:creationId xmlns:a16="http://schemas.microsoft.com/office/drawing/2014/main" id="{85E34F64-AFE0-4AF8-82D2-DDD54E569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959" y="3618353"/>
                <a:ext cx="1926347" cy="392173"/>
              </a:xfrm>
              <a:prstGeom prst="rect">
                <a:avLst/>
              </a:prstGeom>
              <a:blipFill>
                <a:blip r:embed="rId6"/>
                <a:stretch>
                  <a:fillRect b="-937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Inhaltsplatzhalter 2">
                <a:extLst>
                  <a:ext uri="{FF2B5EF4-FFF2-40B4-BE49-F238E27FC236}">
                    <a16:creationId xmlns:a16="http://schemas.microsoft.com/office/drawing/2014/main" id="{2D78DEDC-A310-426B-866D-CEBCA195A0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345" y="1731680"/>
                <a:ext cx="1926347" cy="536500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Garamond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𝐴𝐿𝐷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5" name="Inhaltsplatzhalter 2">
                <a:extLst>
                  <a:ext uri="{FF2B5EF4-FFF2-40B4-BE49-F238E27FC236}">
                    <a16:creationId xmlns:a16="http://schemas.microsoft.com/office/drawing/2014/main" id="{2D78DEDC-A310-426B-866D-CEBCA195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45" y="1731680"/>
                <a:ext cx="1926347" cy="536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hteck 15">
            <a:extLst>
              <a:ext uri="{FF2B5EF4-FFF2-40B4-BE49-F238E27FC236}">
                <a16:creationId xmlns:a16="http://schemas.microsoft.com/office/drawing/2014/main" id="{ABC62E21-A36B-4247-8597-3E8169047D93}"/>
              </a:ext>
            </a:extLst>
          </p:cNvPr>
          <p:cNvSpPr/>
          <p:nvPr/>
        </p:nvSpPr>
        <p:spPr>
          <a:xfrm>
            <a:off x="2628302" y="3008919"/>
            <a:ext cx="1440000" cy="1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34F6AD5-EB0B-4B7C-B8C7-F712E28121CC}"/>
              </a:ext>
            </a:extLst>
          </p:cNvPr>
          <p:cNvSpPr/>
          <p:nvPr/>
        </p:nvSpPr>
        <p:spPr>
          <a:xfrm>
            <a:off x="7957751" y="3092274"/>
            <a:ext cx="1440000" cy="1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7">
                <a:extLst>
                  <a:ext uri="{FF2B5EF4-FFF2-40B4-BE49-F238E27FC236}">
                    <a16:creationId xmlns:a16="http://schemas.microsoft.com/office/drawing/2014/main" id="{BE407FFD-77C5-4608-B376-616FACFF43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2465" y="4539623"/>
                <a:ext cx="503868" cy="353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𝑇𝑖𝑡𝑎𝑛</m:t>
                      </m:r>
                    </m:oMath>
                  </m:oMathPara>
                </a14:m>
                <a:endParaRPr lang="de-DE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feld 7">
                <a:extLst>
                  <a:ext uri="{FF2B5EF4-FFF2-40B4-BE49-F238E27FC236}">
                    <a16:creationId xmlns:a16="http://schemas.microsoft.com/office/drawing/2014/main" id="{BE407FFD-77C5-4608-B376-616FACFF4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465" y="4539623"/>
                <a:ext cx="503868" cy="353300"/>
              </a:xfrm>
              <a:prstGeom prst="rect">
                <a:avLst/>
              </a:prstGeom>
              <a:blipFill>
                <a:blip r:embed="rId8"/>
                <a:stretch>
                  <a:fillRect r="-156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hteck 19">
            <a:extLst>
              <a:ext uri="{FF2B5EF4-FFF2-40B4-BE49-F238E27FC236}">
                <a16:creationId xmlns:a16="http://schemas.microsoft.com/office/drawing/2014/main" id="{9F11B3AC-93C4-4494-B807-0010889ECBDA}"/>
              </a:ext>
            </a:extLst>
          </p:cNvPr>
          <p:cNvSpPr/>
          <p:nvPr/>
        </p:nvSpPr>
        <p:spPr>
          <a:xfrm>
            <a:off x="498716" y="6178772"/>
            <a:ext cx="470880" cy="1960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9">
                <a:extLst>
                  <a:ext uri="{FF2B5EF4-FFF2-40B4-BE49-F238E27FC236}">
                    <a16:creationId xmlns:a16="http://schemas.microsoft.com/office/drawing/2014/main" id="{E2E4C1EB-78F0-4F8A-B1DA-BB7C81C8A6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2973" y="4254301"/>
                <a:ext cx="1235480" cy="353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𝑃𝑎𝑙𝑙𝑎𝑑𝑖𝑢𝑚</m:t>
                      </m:r>
                    </m:oMath>
                  </m:oMathPara>
                </a14:m>
                <a:endParaRPr lang="de-DE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feld 9">
                <a:extLst>
                  <a:ext uri="{FF2B5EF4-FFF2-40B4-BE49-F238E27FC236}">
                    <a16:creationId xmlns:a16="http://schemas.microsoft.com/office/drawing/2014/main" id="{E2E4C1EB-78F0-4F8A-B1DA-BB7C81C8A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973" y="4254301"/>
                <a:ext cx="1235480" cy="3533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">
                <a:extLst>
                  <a:ext uri="{FF2B5EF4-FFF2-40B4-BE49-F238E27FC236}">
                    <a16:creationId xmlns:a16="http://schemas.microsoft.com/office/drawing/2014/main" id="{8A29A00D-AC9F-416F-8877-7787CD2C8C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7908" y="5516391"/>
                <a:ext cx="1640590" cy="353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CH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400" i="1" dirty="0">
                            <a:latin typeface="Cambria Math" panose="02040503050406030204" pitchFamily="18" charset="0"/>
                          </a:rPr>
                          <m:t>𝐴𝑙</m:t>
                        </m:r>
                      </m:e>
                      <m:sub>
                        <m:r>
                          <a:rPr lang="de-CH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CH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1400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CH" sz="14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(24 </a:t>
                </a:r>
                <a:r>
                  <a:rPr lang="de-DE" sz="14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nm</a:t>
                </a:r>
                <a:r>
                  <a:rPr lang="de-DE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2" name="Textfeld 2">
                <a:extLst>
                  <a:ext uri="{FF2B5EF4-FFF2-40B4-BE49-F238E27FC236}">
                    <a16:creationId xmlns:a16="http://schemas.microsoft.com/office/drawing/2014/main" id="{8A29A00D-AC9F-416F-8877-7787CD2C8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7908" y="5516391"/>
                <a:ext cx="1640590" cy="353300"/>
              </a:xfrm>
              <a:prstGeom prst="rect">
                <a:avLst/>
              </a:prstGeom>
              <a:blipFill>
                <a:blip r:embed="rId10"/>
                <a:stretch>
                  <a:fillRect t="-1724" b="-517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hteck 22">
            <a:extLst>
              <a:ext uri="{FF2B5EF4-FFF2-40B4-BE49-F238E27FC236}">
                <a16:creationId xmlns:a16="http://schemas.microsoft.com/office/drawing/2014/main" id="{D5085F85-8393-4319-95F3-7FDC2FF52E94}"/>
              </a:ext>
            </a:extLst>
          </p:cNvPr>
          <p:cNvSpPr/>
          <p:nvPr/>
        </p:nvSpPr>
        <p:spPr>
          <a:xfrm>
            <a:off x="503273" y="4319012"/>
            <a:ext cx="470880" cy="1960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DBBB4C5-4244-4942-B22C-B54A944B0572}"/>
              </a:ext>
            </a:extLst>
          </p:cNvPr>
          <p:cNvSpPr/>
          <p:nvPr/>
        </p:nvSpPr>
        <p:spPr>
          <a:xfrm>
            <a:off x="506647" y="5579643"/>
            <a:ext cx="470880" cy="1960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EF75F67-DACA-43D8-879A-56CE9AAEFC22}"/>
              </a:ext>
            </a:extLst>
          </p:cNvPr>
          <p:cNvSpPr/>
          <p:nvPr/>
        </p:nvSpPr>
        <p:spPr>
          <a:xfrm>
            <a:off x="503273" y="4609447"/>
            <a:ext cx="470880" cy="19604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">
                <a:extLst>
                  <a:ext uri="{FF2B5EF4-FFF2-40B4-BE49-F238E27FC236}">
                    <a16:creationId xmlns:a16="http://schemas.microsoft.com/office/drawing/2014/main" id="{AC182677-110F-40FB-BF79-0CC0C94502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4343" y="5898009"/>
                <a:ext cx="1563328" cy="296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𝑆𝑖</m:t>
                      </m:r>
                      <m:sSub>
                        <m:sSubPr>
                          <m:ctrlPr>
                            <a:rPr lang="de-CH" sz="1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CH" sz="1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de-CH" sz="1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CH" sz="1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de-CH" sz="1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𝑛𝑎𝑡𝑖𝑣𝑒</m:t>
                      </m:r>
                      <m:r>
                        <a:rPr lang="de-CH" sz="1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CH" sz="1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𝑂𝑥𝑖𝑑</m:t>
                      </m:r>
                      <m:r>
                        <a:rPr lang="de-CH" sz="1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feld 2">
                <a:extLst>
                  <a:ext uri="{FF2B5EF4-FFF2-40B4-BE49-F238E27FC236}">
                    <a16:creationId xmlns:a16="http://schemas.microsoft.com/office/drawing/2014/main" id="{AC182677-110F-40FB-BF79-0CC0C9450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4343" y="5898009"/>
                <a:ext cx="1563328" cy="296783"/>
              </a:xfrm>
              <a:prstGeom prst="rect">
                <a:avLst/>
              </a:prstGeom>
              <a:blipFill>
                <a:blip r:embed="rId11"/>
                <a:stretch>
                  <a:fillRect t="-4167" r="-50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hteck 26">
            <a:extLst>
              <a:ext uri="{FF2B5EF4-FFF2-40B4-BE49-F238E27FC236}">
                <a16:creationId xmlns:a16="http://schemas.microsoft.com/office/drawing/2014/main" id="{E3203327-2FEF-47E0-96A3-BB021BCAC2F7}"/>
              </a:ext>
            </a:extLst>
          </p:cNvPr>
          <p:cNvSpPr/>
          <p:nvPr/>
        </p:nvSpPr>
        <p:spPr>
          <a:xfrm>
            <a:off x="502537" y="5888435"/>
            <a:ext cx="470880" cy="1960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">
                <a:extLst>
                  <a:ext uri="{FF2B5EF4-FFF2-40B4-BE49-F238E27FC236}">
                    <a16:creationId xmlns:a16="http://schemas.microsoft.com/office/drawing/2014/main" id="{80E0C119-AE69-4466-90E3-E5E1BCCFF9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087" y="6173757"/>
                <a:ext cx="2143675" cy="296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de-DE" sz="1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++</m:t>
                          </m:r>
                        </m:sup>
                      </m:sSup>
                      <m:r>
                        <a:rPr lang="de-DE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de-DE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𝑑𝑜𝑝𝑒𝑑</m:t>
                      </m:r>
                      <m:r>
                        <a:rPr lang="de-DE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DE" sz="1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𝑆𝑖𝑙𝑖𝑐𝑜𝑛</m:t>
                      </m:r>
                    </m:oMath>
                  </m:oMathPara>
                </a14:m>
                <a:endParaRPr lang="de-DE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feld 2">
                <a:extLst>
                  <a:ext uri="{FF2B5EF4-FFF2-40B4-BE49-F238E27FC236}">
                    <a16:creationId xmlns:a16="http://schemas.microsoft.com/office/drawing/2014/main" id="{80E0C119-AE69-4466-90E3-E5E1BCCFF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087" y="6173757"/>
                <a:ext cx="2143675" cy="296783"/>
              </a:xfrm>
              <a:prstGeom prst="rect">
                <a:avLst/>
              </a:prstGeom>
              <a:blipFill>
                <a:blip r:embed="rId12"/>
                <a:stretch>
                  <a:fillRect t="-41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Inhaltsplatzhalter 2">
                <a:extLst>
                  <a:ext uri="{FF2B5EF4-FFF2-40B4-BE49-F238E27FC236}">
                    <a16:creationId xmlns:a16="http://schemas.microsoft.com/office/drawing/2014/main" id="{E03EA674-0CD6-47E4-A470-3AADFF8F39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344" y="1711054"/>
                <a:ext cx="1926347" cy="536500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Garamond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𝑃h𝑜𝑡𝑜𝑟𝑒𝑠𝑖𝑠𝑡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29" name="Inhaltsplatzhalter 2">
                <a:extLst>
                  <a:ext uri="{FF2B5EF4-FFF2-40B4-BE49-F238E27FC236}">
                    <a16:creationId xmlns:a16="http://schemas.microsoft.com/office/drawing/2014/main" id="{E03EA674-0CD6-47E4-A470-3AADFF8F3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44" y="1711054"/>
                <a:ext cx="1926347" cy="536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hteck 30">
            <a:extLst>
              <a:ext uri="{FF2B5EF4-FFF2-40B4-BE49-F238E27FC236}">
                <a16:creationId xmlns:a16="http://schemas.microsoft.com/office/drawing/2014/main" id="{07260574-CBD7-4E78-8313-8B15B79737CF}"/>
              </a:ext>
            </a:extLst>
          </p:cNvPr>
          <p:cNvSpPr/>
          <p:nvPr/>
        </p:nvSpPr>
        <p:spPr>
          <a:xfrm>
            <a:off x="2625851" y="2822181"/>
            <a:ext cx="1440000" cy="1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2">
                <a:extLst>
                  <a:ext uri="{FF2B5EF4-FFF2-40B4-BE49-F238E27FC236}">
                    <a16:creationId xmlns:a16="http://schemas.microsoft.com/office/drawing/2014/main" id="{F069BC22-7C11-4B0A-B8CA-8C59887432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416" y="5179197"/>
                <a:ext cx="1331809" cy="353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dirty="0" smtClean="0">
                          <a:latin typeface="Cambria Math" panose="02040503050406030204" pitchFamily="18" charset="0"/>
                        </a:rPr>
                        <m:t>𝑃h𝑜𝑡𝑜𝑟𝑒𝑠𝑖𝑠𝑡</m:t>
                      </m:r>
                    </m:oMath>
                  </m:oMathPara>
                </a14:m>
                <a:endParaRPr lang="de-DE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feld 2">
                <a:extLst>
                  <a:ext uri="{FF2B5EF4-FFF2-40B4-BE49-F238E27FC236}">
                    <a16:creationId xmlns:a16="http://schemas.microsoft.com/office/drawing/2014/main" id="{F069BC22-7C11-4B0A-B8CA-8C5988743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416" y="5179197"/>
                <a:ext cx="1331809" cy="3533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hteck 35">
            <a:extLst>
              <a:ext uri="{FF2B5EF4-FFF2-40B4-BE49-F238E27FC236}">
                <a16:creationId xmlns:a16="http://schemas.microsoft.com/office/drawing/2014/main" id="{BBA1AF58-4B81-43A1-838C-F2BD48DE875C}"/>
              </a:ext>
            </a:extLst>
          </p:cNvPr>
          <p:cNvSpPr/>
          <p:nvPr/>
        </p:nvSpPr>
        <p:spPr>
          <a:xfrm>
            <a:off x="506647" y="5252007"/>
            <a:ext cx="470880" cy="196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10E473BE-8F3C-4EE0-B194-B6ACE4C00341}"/>
              </a:ext>
            </a:extLst>
          </p:cNvPr>
          <p:cNvSpPr/>
          <p:nvPr/>
        </p:nvSpPr>
        <p:spPr>
          <a:xfrm>
            <a:off x="7960037" y="2899549"/>
            <a:ext cx="1440000" cy="1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9459B85-B932-42E7-9A88-1E1D5F7A0A6D}"/>
              </a:ext>
            </a:extLst>
          </p:cNvPr>
          <p:cNvSpPr/>
          <p:nvPr/>
        </p:nvSpPr>
        <p:spPr>
          <a:xfrm>
            <a:off x="2628492" y="2708999"/>
            <a:ext cx="1440000" cy="14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E8698FE8-76F8-41AB-A541-C4336658D5A7}"/>
              </a:ext>
            </a:extLst>
          </p:cNvPr>
          <p:cNvSpPr/>
          <p:nvPr/>
        </p:nvSpPr>
        <p:spPr>
          <a:xfrm>
            <a:off x="7959851" y="2718353"/>
            <a:ext cx="1440000" cy="14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CE71A6E1-FFC9-4B10-A26F-1461CC04AD52}"/>
              </a:ext>
            </a:extLst>
          </p:cNvPr>
          <p:cNvGrpSpPr/>
          <p:nvPr/>
        </p:nvGrpSpPr>
        <p:grpSpPr>
          <a:xfrm>
            <a:off x="2450875" y="2568167"/>
            <a:ext cx="1801790" cy="1721664"/>
            <a:chOff x="2491572" y="2523302"/>
            <a:chExt cx="1801790" cy="1721664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4B41D829-D064-4017-93C4-B3804B2011A2}"/>
                </a:ext>
              </a:extLst>
            </p:cNvPr>
            <p:cNvGrpSpPr/>
            <p:nvPr/>
          </p:nvGrpSpPr>
          <p:grpSpPr>
            <a:xfrm>
              <a:off x="2492191" y="2523302"/>
              <a:ext cx="1801171" cy="830304"/>
              <a:chOff x="2492191" y="2523302"/>
              <a:chExt cx="1801171" cy="830304"/>
            </a:xfrm>
            <a:grpFill/>
          </p:grpSpPr>
          <p:grpSp>
            <p:nvGrpSpPr>
              <p:cNvPr id="69" name="Gruppieren 68">
                <a:extLst>
                  <a:ext uri="{FF2B5EF4-FFF2-40B4-BE49-F238E27FC236}">
                    <a16:creationId xmlns:a16="http://schemas.microsoft.com/office/drawing/2014/main" id="{42127D38-121B-4239-9785-7849025D7F63}"/>
                  </a:ext>
                </a:extLst>
              </p:cNvPr>
              <p:cNvGrpSpPr/>
              <p:nvPr/>
            </p:nvGrpSpPr>
            <p:grpSpPr>
              <a:xfrm>
                <a:off x="2492191" y="2523302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33" name="Gruppieren 32">
                  <a:extLst>
                    <a:ext uri="{FF2B5EF4-FFF2-40B4-BE49-F238E27FC236}">
                      <a16:creationId xmlns:a16="http://schemas.microsoft.com/office/drawing/2014/main" id="{A946BCE3-63E2-48A7-8113-1F0E68490D5E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32" name="Gruppieren 31">
                    <a:extLst>
                      <a:ext uri="{FF2B5EF4-FFF2-40B4-BE49-F238E27FC236}">
                        <a16:creationId xmlns:a16="http://schemas.microsoft.com/office/drawing/2014/main" id="{8CB710F8-4B1D-4CF9-90AB-1435CCA2298A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30" name="Gruppieren 29">
                      <a:extLst>
                        <a:ext uri="{FF2B5EF4-FFF2-40B4-BE49-F238E27FC236}">
                          <a16:creationId xmlns:a16="http://schemas.microsoft.com/office/drawing/2014/main" id="{135EACAC-BB33-4E92-98FD-2EC9915E8B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18" name="Rechteck 17">
                        <a:extLst>
                          <a:ext uri="{FF2B5EF4-FFF2-40B4-BE49-F238E27FC236}">
                            <a16:creationId xmlns:a16="http://schemas.microsoft.com/office/drawing/2014/main" id="{74B4887A-E1E3-45B7-AC5F-0D33E06927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0" name="Rechteck 39">
                        <a:extLst>
                          <a:ext uri="{FF2B5EF4-FFF2-40B4-BE49-F238E27FC236}">
                            <a16:creationId xmlns:a16="http://schemas.microsoft.com/office/drawing/2014/main" id="{3B4C7F07-9FAA-4F06-8E6B-6207458C1D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41" name="Gruppieren 40">
                      <a:extLst>
                        <a:ext uri="{FF2B5EF4-FFF2-40B4-BE49-F238E27FC236}">
                          <a16:creationId xmlns:a16="http://schemas.microsoft.com/office/drawing/2014/main" id="{241A6ABF-9886-4B98-A6D2-BC7B7FCCB1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42" name="Rechteck 41">
                        <a:extLst>
                          <a:ext uri="{FF2B5EF4-FFF2-40B4-BE49-F238E27FC236}">
                            <a16:creationId xmlns:a16="http://schemas.microsoft.com/office/drawing/2014/main" id="{2A8A9811-B188-41E5-B7D4-8F257DAC7B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3" name="Rechteck 42">
                        <a:extLst>
                          <a:ext uri="{FF2B5EF4-FFF2-40B4-BE49-F238E27FC236}">
                            <a16:creationId xmlns:a16="http://schemas.microsoft.com/office/drawing/2014/main" id="{F02A116F-317D-483F-8B5D-C25FB20036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7" name="Gruppieren 46">
                    <a:extLst>
                      <a:ext uri="{FF2B5EF4-FFF2-40B4-BE49-F238E27FC236}">
                        <a16:creationId xmlns:a16="http://schemas.microsoft.com/office/drawing/2014/main" id="{7888F20C-DAF1-4DD5-A514-4B8183C825FA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48" name="Gruppieren 47">
                      <a:extLst>
                        <a:ext uri="{FF2B5EF4-FFF2-40B4-BE49-F238E27FC236}">
                          <a16:creationId xmlns:a16="http://schemas.microsoft.com/office/drawing/2014/main" id="{E86F7F4A-B8E9-4470-9380-CC34FDB11D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52" name="Rechteck 51">
                        <a:extLst>
                          <a:ext uri="{FF2B5EF4-FFF2-40B4-BE49-F238E27FC236}">
                            <a16:creationId xmlns:a16="http://schemas.microsoft.com/office/drawing/2014/main" id="{0F00FC1C-87B0-4CEA-9C2E-B0BC586AAA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3" name="Rechteck 52">
                        <a:extLst>
                          <a:ext uri="{FF2B5EF4-FFF2-40B4-BE49-F238E27FC236}">
                            <a16:creationId xmlns:a16="http://schemas.microsoft.com/office/drawing/2014/main" id="{B65C04F6-354C-45D5-B7DE-20F0E404CC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49" name="Gruppieren 48">
                      <a:extLst>
                        <a:ext uri="{FF2B5EF4-FFF2-40B4-BE49-F238E27FC236}">
                          <a16:creationId xmlns:a16="http://schemas.microsoft.com/office/drawing/2014/main" id="{EC61403B-7318-4565-A802-D80FE150E2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50" name="Rechteck 49">
                        <a:extLst>
                          <a:ext uri="{FF2B5EF4-FFF2-40B4-BE49-F238E27FC236}">
                            <a16:creationId xmlns:a16="http://schemas.microsoft.com/office/drawing/2014/main" id="{7822A369-0F73-4FC5-8589-016D7D2F76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1" name="Rechteck 50">
                        <a:extLst>
                          <a:ext uri="{FF2B5EF4-FFF2-40B4-BE49-F238E27FC236}">
                            <a16:creationId xmlns:a16="http://schemas.microsoft.com/office/drawing/2014/main" id="{ED498E7D-39A0-47C2-8BB6-D8FBB53493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54" name="Gruppieren 53">
                  <a:extLst>
                    <a:ext uri="{FF2B5EF4-FFF2-40B4-BE49-F238E27FC236}">
                      <a16:creationId xmlns:a16="http://schemas.microsoft.com/office/drawing/2014/main" id="{80B87473-8976-483C-960A-7796A60D962A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55" name="Gruppieren 54">
                    <a:extLst>
                      <a:ext uri="{FF2B5EF4-FFF2-40B4-BE49-F238E27FC236}">
                        <a16:creationId xmlns:a16="http://schemas.microsoft.com/office/drawing/2014/main" id="{A14F1511-7013-4A94-A708-37E5E97B59E4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63" name="Gruppieren 62">
                      <a:extLst>
                        <a:ext uri="{FF2B5EF4-FFF2-40B4-BE49-F238E27FC236}">
                          <a16:creationId xmlns:a16="http://schemas.microsoft.com/office/drawing/2014/main" id="{BB79699E-CA9A-4D14-BE4D-93A0718747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67" name="Rechteck 66">
                        <a:extLst>
                          <a:ext uri="{FF2B5EF4-FFF2-40B4-BE49-F238E27FC236}">
                            <a16:creationId xmlns:a16="http://schemas.microsoft.com/office/drawing/2014/main" id="{A466EBC4-4CA7-43D4-AABD-87824F4E1F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8" name="Rechteck 67">
                        <a:extLst>
                          <a:ext uri="{FF2B5EF4-FFF2-40B4-BE49-F238E27FC236}">
                            <a16:creationId xmlns:a16="http://schemas.microsoft.com/office/drawing/2014/main" id="{54A74A5E-7173-4770-B68B-DE14E48A87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64" name="Gruppieren 63">
                      <a:extLst>
                        <a:ext uri="{FF2B5EF4-FFF2-40B4-BE49-F238E27FC236}">
                          <a16:creationId xmlns:a16="http://schemas.microsoft.com/office/drawing/2014/main" id="{05CECB0A-52F2-48EB-BA95-7381851D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65" name="Rechteck 64">
                        <a:extLst>
                          <a:ext uri="{FF2B5EF4-FFF2-40B4-BE49-F238E27FC236}">
                            <a16:creationId xmlns:a16="http://schemas.microsoft.com/office/drawing/2014/main" id="{340BDF15-674C-4B30-9720-969412904F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6" name="Rechteck 65">
                        <a:extLst>
                          <a:ext uri="{FF2B5EF4-FFF2-40B4-BE49-F238E27FC236}">
                            <a16:creationId xmlns:a16="http://schemas.microsoft.com/office/drawing/2014/main" id="{5B556389-FEDB-4AC8-B04F-FD56C4303F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56" name="Gruppieren 55">
                    <a:extLst>
                      <a:ext uri="{FF2B5EF4-FFF2-40B4-BE49-F238E27FC236}">
                        <a16:creationId xmlns:a16="http://schemas.microsoft.com/office/drawing/2014/main" id="{75A9B423-0A62-450A-95EF-C054A75AE13E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57" name="Gruppieren 56">
                      <a:extLst>
                        <a:ext uri="{FF2B5EF4-FFF2-40B4-BE49-F238E27FC236}">
                          <a16:creationId xmlns:a16="http://schemas.microsoft.com/office/drawing/2014/main" id="{7DCEA479-65DE-43D8-B80B-C39F4D6525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61" name="Rechteck 60">
                        <a:extLst>
                          <a:ext uri="{FF2B5EF4-FFF2-40B4-BE49-F238E27FC236}">
                            <a16:creationId xmlns:a16="http://schemas.microsoft.com/office/drawing/2014/main" id="{8B646A78-256C-4900-AC3D-704A839297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2" name="Rechteck 61">
                        <a:extLst>
                          <a:ext uri="{FF2B5EF4-FFF2-40B4-BE49-F238E27FC236}">
                            <a16:creationId xmlns:a16="http://schemas.microsoft.com/office/drawing/2014/main" id="{E0C94FB2-BE7C-482A-B0D7-F1278E7537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58" name="Gruppieren 57">
                      <a:extLst>
                        <a:ext uri="{FF2B5EF4-FFF2-40B4-BE49-F238E27FC236}">
                          <a16:creationId xmlns:a16="http://schemas.microsoft.com/office/drawing/2014/main" id="{0472A1FC-2690-44A3-AC29-F2E321FF90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59" name="Rechteck 58">
                        <a:extLst>
                          <a:ext uri="{FF2B5EF4-FFF2-40B4-BE49-F238E27FC236}">
                            <a16:creationId xmlns:a16="http://schemas.microsoft.com/office/drawing/2014/main" id="{B98BF9E2-3234-419A-B2D8-824FE1B731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0" name="Rechteck 59">
                        <a:extLst>
                          <a:ext uri="{FF2B5EF4-FFF2-40B4-BE49-F238E27FC236}">
                            <a16:creationId xmlns:a16="http://schemas.microsoft.com/office/drawing/2014/main" id="{BF836052-E573-4B47-902E-66442C0CE0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  <p:grpSp>
            <p:nvGrpSpPr>
              <p:cNvPr id="70" name="Gruppieren 69">
                <a:extLst>
                  <a:ext uri="{FF2B5EF4-FFF2-40B4-BE49-F238E27FC236}">
                    <a16:creationId xmlns:a16="http://schemas.microsoft.com/office/drawing/2014/main" id="{6F70F91D-FCB3-4A0F-999A-32E0BCE80D69}"/>
                  </a:ext>
                </a:extLst>
              </p:cNvPr>
              <p:cNvGrpSpPr/>
              <p:nvPr/>
            </p:nvGrpSpPr>
            <p:grpSpPr>
              <a:xfrm>
                <a:off x="2492191" y="2975654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71" name="Gruppieren 70">
                  <a:extLst>
                    <a:ext uri="{FF2B5EF4-FFF2-40B4-BE49-F238E27FC236}">
                      <a16:creationId xmlns:a16="http://schemas.microsoft.com/office/drawing/2014/main" id="{D52C45D7-0BC4-4BB1-8415-BB1DCADBA7E8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87" name="Gruppieren 86">
                    <a:extLst>
                      <a:ext uri="{FF2B5EF4-FFF2-40B4-BE49-F238E27FC236}">
                        <a16:creationId xmlns:a16="http://schemas.microsoft.com/office/drawing/2014/main" id="{0F3F85AC-23DB-4A00-89A8-355587EB39B6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95" name="Gruppieren 94">
                      <a:extLst>
                        <a:ext uri="{FF2B5EF4-FFF2-40B4-BE49-F238E27FC236}">
                          <a16:creationId xmlns:a16="http://schemas.microsoft.com/office/drawing/2014/main" id="{C08BCC4F-9B87-499A-A29D-BE0B84CF3F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99" name="Rechteck 98">
                        <a:extLst>
                          <a:ext uri="{FF2B5EF4-FFF2-40B4-BE49-F238E27FC236}">
                            <a16:creationId xmlns:a16="http://schemas.microsoft.com/office/drawing/2014/main" id="{D4106A8C-A9C6-45B0-9AA2-982483D5F1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00" name="Rechteck 99">
                        <a:extLst>
                          <a:ext uri="{FF2B5EF4-FFF2-40B4-BE49-F238E27FC236}">
                            <a16:creationId xmlns:a16="http://schemas.microsoft.com/office/drawing/2014/main" id="{14FD10D5-F6CC-4814-8A2B-B6A9784F31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96" name="Gruppieren 95">
                      <a:extLst>
                        <a:ext uri="{FF2B5EF4-FFF2-40B4-BE49-F238E27FC236}">
                          <a16:creationId xmlns:a16="http://schemas.microsoft.com/office/drawing/2014/main" id="{B2297150-F08C-4E8F-B746-6DACC054CC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97" name="Rechteck 96">
                        <a:extLst>
                          <a:ext uri="{FF2B5EF4-FFF2-40B4-BE49-F238E27FC236}">
                            <a16:creationId xmlns:a16="http://schemas.microsoft.com/office/drawing/2014/main" id="{90BDA521-AAA7-4ED3-81C7-50D065E916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8" name="Rechteck 97">
                        <a:extLst>
                          <a:ext uri="{FF2B5EF4-FFF2-40B4-BE49-F238E27FC236}">
                            <a16:creationId xmlns:a16="http://schemas.microsoft.com/office/drawing/2014/main" id="{8ABD22E7-1FB2-4F1B-9AD5-59DE3D74EA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88" name="Gruppieren 87">
                    <a:extLst>
                      <a:ext uri="{FF2B5EF4-FFF2-40B4-BE49-F238E27FC236}">
                        <a16:creationId xmlns:a16="http://schemas.microsoft.com/office/drawing/2014/main" id="{D016D24D-662B-4CC5-A278-C58C51B168E8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89" name="Gruppieren 88">
                      <a:extLst>
                        <a:ext uri="{FF2B5EF4-FFF2-40B4-BE49-F238E27FC236}">
                          <a16:creationId xmlns:a16="http://schemas.microsoft.com/office/drawing/2014/main" id="{53803BD0-5B35-4C71-976F-CC9B90FB50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93" name="Rechteck 92">
                        <a:extLst>
                          <a:ext uri="{FF2B5EF4-FFF2-40B4-BE49-F238E27FC236}">
                            <a16:creationId xmlns:a16="http://schemas.microsoft.com/office/drawing/2014/main" id="{705AE00F-AEF0-4071-9F7E-FF1D61CFA3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4" name="Rechteck 93">
                        <a:extLst>
                          <a:ext uri="{FF2B5EF4-FFF2-40B4-BE49-F238E27FC236}">
                            <a16:creationId xmlns:a16="http://schemas.microsoft.com/office/drawing/2014/main" id="{3313265B-AF78-47F3-80F1-809B495C81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90" name="Gruppieren 89">
                      <a:extLst>
                        <a:ext uri="{FF2B5EF4-FFF2-40B4-BE49-F238E27FC236}">
                          <a16:creationId xmlns:a16="http://schemas.microsoft.com/office/drawing/2014/main" id="{AEA031E7-5400-4454-A15A-DCABD38510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91" name="Rechteck 90">
                        <a:extLst>
                          <a:ext uri="{FF2B5EF4-FFF2-40B4-BE49-F238E27FC236}">
                            <a16:creationId xmlns:a16="http://schemas.microsoft.com/office/drawing/2014/main" id="{D4F87BFA-C573-4E00-A589-A9E201D6F8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2" name="Rechteck 91">
                        <a:extLst>
                          <a:ext uri="{FF2B5EF4-FFF2-40B4-BE49-F238E27FC236}">
                            <a16:creationId xmlns:a16="http://schemas.microsoft.com/office/drawing/2014/main" id="{B995E895-60F1-4EA6-AE36-93937894DA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72" name="Gruppieren 71">
                  <a:extLst>
                    <a:ext uri="{FF2B5EF4-FFF2-40B4-BE49-F238E27FC236}">
                      <a16:creationId xmlns:a16="http://schemas.microsoft.com/office/drawing/2014/main" id="{4587620C-58E7-4353-9FFB-68F8CF805246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73" name="Gruppieren 72">
                    <a:extLst>
                      <a:ext uri="{FF2B5EF4-FFF2-40B4-BE49-F238E27FC236}">
                        <a16:creationId xmlns:a16="http://schemas.microsoft.com/office/drawing/2014/main" id="{111EBE33-F64E-463B-8121-871F77BFC897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81" name="Gruppieren 80">
                      <a:extLst>
                        <a:ext uri="{FF2B5EF4-FFF2-40B4-BE49-F238E27FC236}">
                          <a16:creationId xmlns:a16="http://schemas.microsoft.com/office/drawing/2014/main" id="{1469632F-0092-4837-AC32-68FD21C6736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85" name="Rechteck 84">
                        <a:extLst>
                          <a:ext uri="{FF2B5EF4-FFF2-40B4-BE49-F238E27FC236}">
                            <a16:creationId xmlns:a16="http://schemas.microsoft.com/office/drawing/2014/main" id="{A6603A59-6889-4E04-81AC-3F09E540D4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6" name="Rechteck 85">
                        <a:extLst>
                          <a:ext uri="{FF2B5EF4-FFF2-40B4-BE49-F238E27FC236}">
                            <a16:creationId xmlns:a16="http://schemas.microsoft.com/office/drawing/2014/main" id="{84E45C22-DABC-455B-BBCB-94FFDDB3C0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82" name="Gruppieren 81">
                      <a:extLst>
                        <a:ext uri="{FF2B5EF4-FFF2-40B4-BE49-F238E27FC236}">
                          <a16:creationId xmlns:a16="http://schemas.microsoft.com/office/drawing/2014/main" id="{3BDD741D-DAB1-419D-BA3A-52143D13E2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83" name="Rechteck 82">
                        <a:extLst>
                          <a:ext uri="{FF2B5EF4-FFF2-40B4-BE49-F238E27FC236}">
                            <a16:creationId xmlns:a16="http://schemas.microsoft.com/office/drawing/2014/main" id="{4158000F-3587-4B39-97AF-9CE5CC4D40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4" name="Rechteck 83">
                        <a:extLst>
                          <a:ext uri="{FF2B5EF4-FFF2-40B4-BE49-F238E27FC236}">
                            <a16:creationId xmlns:a16="http://schemas.microsoft.com/office/drawing/2014/main" id="{89A0FB01-D253-44D7-84DC-218D16DC07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74" name="Gruppieren 73">
                    <a:extLst>
                      <a:ext uri="{FF2B5EF4-FFF2-40B4-BE49-F238E27FC236}">
                        <a16:creationId xmlns:a16="http://schemas.microsoft.com/office/drawing/2014/main" id="{A75D9003-D701-4E82-A775-5584CFC97BA9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75" name="Gruppieren 74">
                      <a:extLst>
                        <a:ext uri="{FF2B5EF4-FFF2-40B4-BE49-F238E27FC236}">
                          <a16:creationId xmlns:a16="http://schemas.microsoft.com/office/drawing/2014/main" id="{26223039-22D9-4BCE-BFD0-9617E807AD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79" name="Rechteck 78">
                        <a:extLst>
                          <a:ext uri="{FF2B5EF4-FFF2-40B4-BE49-F238E27FC236}">
                            <a16:creationId xmlns:a16="http://schemas.microsoft.com/office/drawing/2014/main" id="{11E26ECD-D8BF-42E8-8457-C284322E33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0" name="Rechteck 79">
                        <a:extLst>
                          <a:ext uri="{FF2B5EF4-FFF2-40B4-BE49-F238E27FC236}">
                            <a16:creationId xmlns:a16="http://schemas.microsoft.com/office/drawing/2014/main" id="{3FDE0538-6001-4DE9-8582-E24A5E98E9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76" name="Gruppieren 75">
                      <a:extLst>
                        <a:ext uri="{FF2B5EF4-FFF2-40B4-BE49-F238E27FC236}">
                          <a16:creationId xmlns:a16="http://schemas.microsoft.com/office/drawing/2014/main" id="{5F6761A7-C759-443C-B9AE-633C2165E0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77" name="Rechteck 76">
                        <a:extLst>
                          <a:ext uri="{FF2B5EF4-FFF2-40B4-BE49-F238E27FC236}">
                            <a16:creationId xmlns:a16="http://schemas.microsoft.com/office/drawing/2014/main" id="{ACA44454-B95C-4952-8543-A62288ACB2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8" name="Rechteck 77">
                        <a:extLst>
                          <a:ext uri="{FF2B5EF4-FFF2-40B4-BE49-F238E27FC236}">
                            <a16:creationId xmlns:a16="http://schemas.microsoft.com/office/drawing/2014/main" id="{FF8E7CEF-B047-4F43-9CD1-475BDB5638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</p:grpSp>
        <p:grpSp>
          <p:nvGrpSpPr>
            <p:cNvPr id="102" name="Gruppieren 101">
              <a:extLst>
                <a:ext uri="{FF2B5EF4-FFF2-40B4-BE49-F238E27FC236}">
                  <a16:creationId xmlns:a16="http://schemas.microsoft.com/office/drawing/2014/main" id="{941490E8-CBD8-45AC-8F21-ACD8EC1013C5}"/>
                </a:ext>
              </a:extLst>
            </p:cNvPr>
            <p:cNvGrpSpPr/>
            <p:nvPr/>
          </p:nvGrpSpPr>
          <p:grpSpPr>
            <a:xfrm>
              <a:off x="2491572" y="3414662"/>
              <a:ext cx="1801171" cy="830304"/>
              <a:chOff x="2492191" y="2523302"/>
              <a:chExt cx="1801171" cy="830304"/>
            </a:xfrm>
            <a:grpFill/>
          </p:grpSpPr>
          <p:grpSp>
            <p:nvGrpSpPr>
              <p:cNvPr id="103" name="Gruppieren 102">
                <a:extLst>
                  <a:ext uri="{FF2B5EF4-FFF2-40B4-BE49-F238E27FC236}">
                    <a16:creationId xmlns:a16="http://schemas.microsoft.com/office/drawing/2014/main" id="{14616CE7-A78C-4938-AEC1-CA8783F0BC0B}"/>
                  </a:ext>
                </a:extLst>
              </p:cNvPr>
              <p:cNvGrpSpPr/>
              <p:nvPr/>
            </p:nvGrpSpPr>
            <p:grpSpPr>
              <a:xfrm>
                <a:off x="2492191" y="2523302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135" name="Gruppieren 134">
                  <a:extLst>
                    <a:ext uri="{FF2B5EF4-FFF2-40B4-BE49-F238E27FC236}">
                      <a16:creationId xmlns:a16="http://schemas.microsoft.com/office/drawing/2014/main" id="{0087C8A6-DAD2-4AFE-9BB9-7835FADB8362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151" name="Gruppieren 150">
                    <a:extLst>
                      <a:ext uri="{FF2B5EF4-FFF2-40B4-BE49-F238E27FC236}">
                        <a16:creationId xmlns:a16="http://schemas.microsoft.com/office/drawing/2014/main" id="{636C3D29-8125-468A-8A24-13BC322288E5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159" name="Gruppieren 158">
                      <a:extLst>
                        <a:ext uri="{FF2B5EF4-FFF2-40B4-BE49-F238E27FC236}">
                          <a16:creationId xmlns:a16="http://schemas.microsoft.com/office/drawing/2014/main" id="{C23ABB80-684A-486C-BFE2-489A5C18394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163" name="Rechteck 162">
                        <a:extLst>
                          <a:ext uri="{FF2B5EF4-FFF2-40B4-BE49-F238E27FC236}">
                            <a16:creationId xmlns:a16="http://schemas.microsoft.com/office/drawing/2014/main" id="{734921DE-0DF9-4FE8-B77B-DED232EB60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64" name="Rechteck 163">
                        <a:extLst>
                          <a:ext uri="{FF2B5EF4-FFF2-40B4-BE49-F238E27FC236}">
                            <a16:creationId xmlns:a16="http://schemas.microsoft.com/office/drawing/2014/main" id="{CB811884-7414-4F8D-BAF9-8CA5F7F900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160" name="Gruppieren 159">
                      <a:extLst>
                        <a:ext uri="{FF2B5EF4-FFF2-40B4-BE49-F238E27FC236}">
                          <a16:creationId xmlns:a16="http://schemas.microsoft.com/office/drawing/2014/main" id="{FA9662D4-BA0D-4954-BDB3-446E0A75E6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161" name="Rechteck 160">
                        <a:extLst>
                          <a:ext uri="{FF2B5EF4-FFF2-40B4-BE49-F238E27FC236}">
                            <a16:creationId xmlns:a16="http://schemas.microsoft.com/office/drawing/2014/main" id="{8435D1A0-0CAF-4B4D-BF46-8DDE5047F4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62" name="Rechteck 161">
                        <a:extLst>
                          <a:ext uri="{FF2B5EF4-FFF2-40B4-BE49-F238E27FC236}">
                            <a16:creationId xmlns:a16="http://schemas.microsoft.com/office/drawing/2014/main" id="{674C6A34-A146-4067-9282-7BD9BFC0B0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52" name="Gruppieren 151">
                    <a:extLst>
                      <a:ext uri="{FF2B5EF4-FFF2-40B4-BE49-F238E27FC236}">
                        <a16:creationId xmlns:a16="http://schemas.microsoft.com/office/drawing/2014/main" id="{CF81FC28-E145-466C-9787-5BB3929A927C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153" name="Gruppieren 152">
                      <a:extLst>
                        <a:ext uri="{FF2B5EF4-FFF2-40B4-BE49-F238E27FC236}">
                          <a16:creationId xmlns:a16="http://schemas.microsoft.com/office/drawing/2014/main" id="{B4058715-0266-44CA-8023-2F45A77058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157" name="Rechteck 156">
                        <a:extLst>
                          <a:ext uri="{FF2B5EF4-FFF2-40B4-BE49-F238E27FC236}">
                            <a16:creationId xmlns:a16="http://schemas.microsoft.com/office/drawing/2014/main" id="{AEA3C0CB-82DE-4581-91E8-8F76D67FEE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58" name="Rechteck 157">
                        <a:extLst>
                          <a:ext uri="{FF2B5EF4-FFF2-40B4-BE49-F238E27FC236}">
                            <a16:creationId xmlns:a16="http://schemas.microsoft.com/office/drawing/2014/main" id="{7045A770-D650-424D-899D-24171DEF65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154" name="Gruppieren 153">
                      <a:extLst>
                        <a:ext uri="{FF2B5EF4-FFF2-40B4-BE49-F238E27FC236}">
                          <a16:creationId xmlns:a16="http://schemas.microsoft.com/office/drawing/2014/main" id="{C44C8C99-B14A-4D4E-9C5B-A55549A2EB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155" name="Rechteck 154">
                        <a:extLst>
                          <a:ext uri="{FF2B5EF4-FFF2-40B4-BE49-F238E27FC236}">
                            <a16:creationId xmlns:a16="http://schemas.microsoft.com/office/drawing/2014/main" id="{DF41B1D8-B015-4E94-A6CB-635FE6D6D4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56" name="Rechteck 155">
                        <a:extLst>
                          <a:ext uri="{FF2B5EF4-FFF2-40B4-BE49-F238E27FC236}">
                            <a16:creationId xmlns:a16="http://schemas.microsoft.com/office/drawing/2014/main" id="{CEE2109C-EE55-47FA-A78E-483A45B3C4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136" name="Gruppieren 135">
                  <a:extLst>
                    <a:ext uri="{FF2B5EF4-FFF2-40B4-BE49-F238E27FC236}">
                      <a16:creationId xmlns:a16="http://schemas.microsoft.com/office/drawing/2014/main" id="{88D27BF1-9ACC-4E9D-9B1D-EC5119FAA35B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137" name="Gruppieren 136">
                    <a:extLst>
                      <a:ext uri="{FF2B5EF4-FFF2-40B4-BE49-F238E27FC236}">
                        <a16:creationId xmlns:a16="http://schemas.microsoft.com/office/drawing/2014/main" id="{74225336-BDF3-4E5C-A3D1-7856F1F08425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145" name="Gruppieren 144">
                      <a:extLst>
                        <a:ext uri="{FF2B5EF4-FFF2-40B4-BE49-F238E27FC236}">
                          <a16:creationId xmlns:a16="http://schemas.microsoft.com/office/drawing/2014/main" id="{5AE84F18-B74D-49C4-A563-2B3D82912CD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149" name="Rechteck 148">
                        <a:extLst>
                          <a:ext uri="{FF2B5EF4-FFF2-40B4-BE49-F238E27FC236}">
                            <a16:creationId xmlns:a16="http://schemas.microsoft.com/office/drawing/2014/main" id="{636E1C1E-6EB4-4DDE-8B68-D15C4EFF7E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50" name="Rechteck 149">
                        <a:extLst>
                          <a:ext uri="{FF2B5EF4-FFF2-40B4-BE49-F238E27FC236}">
                            <a16:creationId xmlns:a16="http://schemas.microsoft.com/office/drawing/2014/main" id="{85DBDA7B-A179-4BA8-8C39-5F4B08968F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146" name="Gruppieren 145">
                      <a:extLst>
                        <a:ext uri="{FF2B5EF4-FFF2-40B4-BE49-F238E27FC236}">
                          <a16:creationId xmlns:a16="http://schemas.microsoft.com/office/drawing/2014/main" id="{8C8E0A60-8454-48E7-99A4-2B454A7578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147" name="Rechteck 146">
                        <a:extLst>
                          <a:ext uri="{FF2B5EF4-FFF2-40B4-BE49-F238E27FC236}">
                            <a16:creationId xmlns:a16="http://schemas.microsoft.com/office/drawing/2014/main" id="{09A3A1E9-A700-4EAC-ADB3-9037003293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48" name="Rechteck 147">
                        <a:extLst>
                          <a:ext uri="{FF2B5EF4-FFF2-40B4-BE49-F238E27FC236}">
                            <a16:creationId xmlns:a16="http://schemas.microsoft.com/office/drawing/2014/main" id="{49921F3A-4F03-45C0-AAC4-1F976CD0EB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38" name="Gruppieren 137">
                    <a:extLst>
                      <a:ext uri="{FF2B5EF4-FFF2-40B4-BE49-F238E27FC236}">
                        <a16:creationId xmlns:a16="http://schemas.microsoft.com/office/drawing/2014/main" id="{5769CBAD-3330-4719-AAB1-D83C2B85AC3E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139" name="Gruppieren 138">
                      <a:extLst>
                        <a:ext uri="{FF2B5EF4-FFF2-40B4-BE49-F238E27FC236}">
                          <a16:creationId xmlns:a16="http://schemas.microsoft.com/office/drawing/2014/main" id="{06B242C9-A553-467B-9EB4-A0FD210F16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143" name="Rechteck 142">
                        <a:extLst>
                          <a:ext uri="{FF2B5EF4-FFF2-40B4-BE49-F238E27FC236}">
                            <a16:creationId xmlns:a16="http://schemas.microsoft.com/office/drawing/2014/main" id="{0B056EE6-AEF6-46C6-A2E9-FCC278852E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44" name="Rechteck 143">
                        <a:extLst>
                          <a:ext uri="{FF2B5EF4-FFF2-40B4-BE49-F238E27FC236}">
                            <a16:creationId xmlns:a16="http://schemas.microsoft.com/office/drawing/2014/main" id="{2E0F3EA7-D264-4D70-AF52-4546F1902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140" name="Gruppieren 139">
                      <a:extLst>
                        <a:ext uri="{FF2B5EF4-FFF2-40B4-BE49-F238E27FC236}">
                          <a16:creationId xmlns:a16="http://schemas.microsoft.com/office/drawing/2014/main" id="{AF10E84E-636D-4257-9943-87C4801D4E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141" name="Rechteck 140">
                        <a:extLst>
                          <a:ext uri="{FF2B5EF4-FFF2-40B4-BE49-F238E27FC236}">
                            <a16:creationId xmlns:a16="http://schemas.microsoft.com/office/drawing/2014/main" id="{218AA18D-51B1-4A14-865D-38163A52EC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42" name="Rechteck 141">
                        <a:extLst>
                          <a:ext uri="{FF2B5EF4-FFF2-40B4-BE49-F238E27FC236}">
                            <a16:creationId xmlns:a16="http://schemas.microsoft.com/office/drawing/2014/main" id="{2BCA6FF0-E72A-4CBB-8A0B-C560B1D859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  <p:grpSp>
            <p:nvGrpSpPr>
              <p:cNvPr id="104" name="Gruppieren 103">
                <a:extLst>
                  <a:ext uri="{FF2B5EF4-FFF2-40B4-BE49-F238E27FC236}">
                    <a16:creationId xmlns:a16="http://schemas.microsoft.com/office/drawing/2014/main" id="{F568C2A0-FD51-4067-8A13-896EEA0C2EDE}"/>
                  </a:ext>
                </a:extLst>
              </p:cNvPr>
              <p:cNvGrpSpPr/>
              <p:nvPr/>
            </p:nvGrpSpPr>
            <p:grpSpPr>
              <a:xfrm>
                <a:off x="2492191" y="2975654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105" name="Gruppieren 104">
                  <a:extLst>
                    <a:ext uri="{FF2B5EF4-FFF2-40B4-BE49-F238E27FC236}">
                      <a16:creationId xmlns:a16="http://schemas.microsoft.com/office/drawing/2014/main" id="{693B14D7-7644-41A6-B92F-8C2C72309E31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121" name="Gruppieren 120">
                    <a:extLst>
                      <a:ext uri="{FF2B5EF4-FFF2-40B4-BE49-F238E27FC236}">
                        <a16:creationId xmlns:a16="http://schemas.microsoft.com/office/drawing/2014/main" id="{787FE8AD-ACC5-482E-AC11-76B1FAD1A6D0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129" name="Gruppieren 128">
                      <a:extLst>
                        <a:ext uri="{FF2B5EF4-FFF2-40B4-BE49-F238E27FC236}">
                          <a16:creationId xmlns:a16="http://schemas.microsoft.com/office/drawing/2014/main" id="{9531B102-BD06-4733-B183-8C80294E4F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133" name="Rechteck 132">
                        <a:extLst>
                          <a:ext uri="{FF2B5EF4-FFF2-40B4-BE49-F238E27FC236}">
                            <a16:creationId xmlns:a16="http://schemas.microsoft.com/office/drawing/2014/main" id="{1C985FFF-A709-4408-B7F2-EF7656D379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34" name="Rechteck 133">
                        <a:extLst>
                          <a:ext uri="{FF2B5EF4-FFF2-40B4-BE49-F238E27FC236}">
                            <a16:creationId xmlns:a16="http://schemas.microsoft.com/office/drawing/2014/main" id="{CD74AC53-412F-42EC-9835-1EF4234DA4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130" name="Gruppieren 129">
                      <a:extLst>
                        <a:ext uri="{FF2B5EF4-FFF2-40B4-BE49-F238E27FC236}">
                          <a16:creationId xmlns:a16="http://schemas.microsoft.com/office/drawing/2014/main" id="{D7CAEFEB-D847-4C4B-AA0D-25467BFBAF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131" name="Rechteck 130">
                        <a:extLst>
                          <a:ext uri="{FF2B5EF4-FFF2-40B4-BE49-F238E27FC236}">
                            <a16:creationId xmlns:a16="http://schemas.microsoft.com/office/drawing/2014/main" id="{3868CEE4-0C46-4371-A009-C3449380AA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32" name="Rechteck 131">
                        <a:extLst>
                          <a:ext uri="{FF2B5EF4-FFF2-40B4-BE49-F238E27FC236}">
                            <a16:creationId xmlns:a16="http://schemas.microsoft.com/office/drawing/2014/main" id="{5C2CA7D1-D81C-4906-A59D-D459CF70DC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2" name="Gruppieren 121">
                    <a:extLst>
                      <a:ext uri="{FF2B5EF4-FFF2-40B4-BE49-F238E27FC236}">
                        <a16:creationId xmlns:a16="http://schemas.microsoft.com/office/drawing/2014/main" id="{3FA287AB-9D4F-45A5-996B-EA09B674242C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123" name="Gruppieren 122">
                      <a:extLst>
                        <a:ext uri="{FF2B5EF4-FFF2-40B4-BE49-F238E27FC236}">
                          <a16:creationId xmlns:a16="http://schemas.microsoft.com/office/drawing/2014/main" id="{491BF59A-65B8-464E-B8AE-C2008C63BA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127" name="Rechteck 126">
                        <a:extLst>
                          <a:ext uri="{FF2B5EF4-FFF2-40B4-BE49-F238E27FC236}">
                            <a16:creationId xmlns:a16="http://schemas.microsoft.com/office/drawing/2014/main" id="{FD2B1A57-9A55-43BF-BCA1-C7900B6288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28" name="Rechteck 127">
                        <a:extLst>
                          <a:ext uri="{FF2B5EF4-FFF2-40B4-BE49-F238E27FC236}">
                            <a16:creationId xmlns:a16="http://schemas.microsoft.com/office/drawing/2014/main" id="{7B9CEE00-9740-4D66-B716-64B60C901D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124" name="Gruppieren 123">
                      <a:extLst>
                        <a:ext uri="{FF2B5EF4-FFF2-40B4-BE49-F238E27FC236}">
                          <a16:creationId xmlns:a16="http://schemas.microsoft.com/office/drawing/2014/main" id="{9FDE4E11-B31F-421C-8380-A1024B9C71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125" name="Rechteck 124">
                        <a:extLst>
                          <a:ext uri="{FF2B5EF4-FFF2-40B4-BE49-F238E27FC236}">
                            <a16:creationId xmlns:a16="http://schemas.microsoft.com/office/drawing/2014/main" id="{8DF036D4-110F-40C9-AA00-BF69BE8467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26" name="Rechteck 125">
                        <a:extLst>
                          <a:ext uri="{FF2B5EF4-FFF2-40B4-BE49-F238E27FC236}">
                            <a16:creationId xmlns:a16="http://schemas.microsoft.com/office/drawing/2014/main" id="{CCB44290-EC1F-40E7-8ECB-D2E091869E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106" name="Gruppieren 105">
                  <a:extLst>
                    <a:ext uri="{FF2B5EF4-FFF2-40B4-BE49-F238E27FC236}">
                      <a16:creationId xmlns:a16="http://schemas.microsoft.com/office/drawing/2014/main" id="{DBA88E02-A461-471D-8554-2C712A56E361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107" name="Gruppieren 106">
                    <a:extLst>
                      <a:ext uri="{FF2B5EF4-FFF2-40B4-BE49-F238E27FC236}">
                        <a16:creationId xmlns:a16="http://schemas.microsoft.com/office/drawing/2014/main" id="{8DBB4582-16C4-42C9-97C6-2259645212E9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115" name="Gruppieren 114">
                      <a:extLst>
                        <a:ext uri="{FF2B5EF4-FFF2-40B4-BE49-F238E27FC236}">
                          <a16:creationId xmlns:a16="http://schemas.microsoft.com/office/drawing/2014/main" id="{F6B13257-215E-40B0-8855-EE51277AE2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119" name="Rechteck 118">
                        <a:extLst>
                          <a:ext uri="{FF2B5EF4-FFF2-40B4-BE49-F238E27FC236}">
                            <a16:creationId xmlns:a16="http://schemas.microsoft.com/office/drawing/2014/main" id="{DF046800-DA9E-4B35-B7EF-DB98A16667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20" name="Rechteck 119">
                        <a:extLst>
                          <a:ext uri="{FF2B5EF4-FFF2-40B4-BE49-F238E27FC236}">
                            <a16:creationId xmlns:a16="http://schemas.microsoft.com/office/drawing/2014/main" id="{FDBFCA95-1D40-4BF5-A726-67AAE1B020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116" name="Gruppieren 115">
                      <a:extLst>
                        <a:ext uri="{FF2B5EF4-FFF2-40B4-BE49-F238E27FC236}">
                          <a16:creationId xmlns:a16="http://schemas.microsoft.com/office/drawing/2014/main" id="{B557F653-53D3-44A3-989B-4AC6018117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117" name="Rechteck 116">
                        <a:extLst>
                          <a:ext uri="{FF2B5EF4-FFF2-40B4-BE49-F238E27FC236}">
                            <a16:creationId xmlns:a16="http://schemas.microsoft.com/office/drawing/2014/main" id="{34AEFC29-A088-403A-9C39-729B78ACC2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18" name="Rechteck 117">
                        <a:extLst>
                          <a:ext uri="{FF2B5EF4-FFF2-40B4-BE49-F238E27FC236}">
                            <a16:creationId xmlns:a16="http://schemas.microsoft.com/office/drawing/2014/main" id="{D8B6F401-7C5A-49CB-83A9-155384BCB3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8" name="Gruppieren 107">
                    <a:extLst>
                      <a:ext uri="{FF2B5EF4-FFF2-40B4-BE49-F238E27FC236}">
                        <a16:creationId xmlns:a16="http://schemas.microsoft.com/office/drawing/2014/main" id="{E9D00E99-62A9-4F62-9E14-672823BD0733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109" name="Gruppieren 108">
                      <a:extLst>
                        <a:ext uri="{FF2B5EF4-FFF2-40B4-BE49-F238E27FC236}">
                          <a16:creationId xmlns:a16="http://schemas.microsoft.com/office/drawing/2014/main" id="{5C35D5D5-84D7-44C7-B283-181E3C6BE2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113" name="Rechteck 112">
                        <a:extLst>
                          <a:ext uri="{FF2B5EF4-FFF2-40B4-BE49-F238E27FC236}">
                            <a16:creationId xmlns:a16="http://schemas.microsoft.com/office/drawing/2014/main" id="{B1880C24-ED63-49CE-A12F-0994E03E06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14" name="Rechteck 113">
                        <a:extLst>
                          <a:ext uri="{FF2B5EF4-FFF2-40B4-BE49-F238E27FC236}">
                            <a16:creationId xmlns:a16="http://schemas.microsoft.com/office/drawing/2014/main" id="{5CF241AE-CDA7-4B47-B494-F2D4B29D0F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110" name="Gruppieren 109">
                      <a:extLst>
                        <a:ext uri="{FF2B5EF4-FFF2-40B4-BE49-F238E27FC236}">
                          <a16:creationId xmlns:a16="http://schemas.microsoft.com/office/drawing/2014/main" id="{5F724465-AB52-4D8A-BC6A-BA983BED8D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111" name="Rechteck 110">
                        <a:extLst>
                          <a:ext uri="{FF2B5EF4-FFF2-40B4-BE49-F238E27FC236}">
                            <a16:creationId xmlns:a16="http://schemas.microsoft.com/office/drawing/2014/main" id="{F0219972-4FF2-4D84-9F7F-F365450605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12" name="Rechteck 111">
                        <a:extLst>
                          <a:ext uri="{FF2B5EF4-FFF2-40B4-BE49-F238E27FC236}">
                            <a16:creationId xmlns:a16="http://schemas.microsoft.com/office/drawing/2014/main" id="{B584BB74-F8AA-4928-86EE-87F303F649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D5FCF3D3-5B1F-427E-A7FF-CAA90CD1F5EA}"/>
              </a:ext>
            </a:extLst>
          </p:cNvPr>
          <p:cNvGrpSpPr/>
          <p:nvPr/>
        </p:nvGrpSpPr>
        <p:grpSpPr>
          <a:xfrm>
            <a:off x="7776856" y="2537639"/>
            <a:ext cx="1801790" cy="1721664"/>
            <a:chOff x="2491572" y="2523302"/>
            <a:chExt cx="1801790" cy="1721664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167" name="Gruppieren 166">
              <a:extLst>
                <a:ext uri="{FF2B5EF4-FFF2-40B4-BE49-F238E27FC236}">
                  <a16:creationId xmlns:a16="http://schemas.microsoft.com/office/drawing/2014/main" id="{78DD10B7-C322-4B20-912A-5E1C2330B4BE}"/>
                </a:ext>
              </a:extLst>
            </p:cNvPr>
            <p:cNvGrpSpPr/>
            <p:nvPr/>
          </p:nvGrpSpPr>
          <p:grpSpPr>
            <a:xfrm>
              <a:off x="2492191" y="2523302"/>
              <a:ext cx="1801171" cy="830304"/>
              <a:chOff x="2492191" y="2523302"/>
              <a:chExt cx="1801171" cy="830304"/>
            </a:xfrm>
            <a:grpFill/>
          </p:grpSpPr>
          <p:grpSp>
            <p:nvGrpSpPr>
              <p:cNvPr id="231" name="Gruppieren 230">
                <a:extLst>
                  <a:ext uri="{FF2B5EF4-FFF2-40B4-BE49-F238E27FC236}">
                    <a16:creationId xmlns:a16="http://schemas.microsoft.com/office/drawing/2014/main" id="{311C0080-B9A9-4622-B9C7-62375DBAE71E}"/>
                  </a:ext>
                </a:extLst>
              </p:cNvPr>
              <p:cNvGrpSpPr/>
              <p:nvPr/>
            </p:nvGrpSpPr>
            <p:grpSpPr>
              <a:xfrm>
                <a:off x="2492191" y="2523302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263" name="Gruppieren 262">
                  <a:extLst>
                    <a:ext uri="{FF2B5EF4-FFF2-40B4-BE49-F238E27FC236}">
                      <a16:creationId xmlns:a16="http://schemas.microsoft.com/office/drawing/2014/main" id="{6749B597-0816-4D5C-ABBB-545A7FC11EE1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279" name="Gruppieren 278">
                    <a:extLst>
                      <a:ext uri="{FF2B5EF4-FFF2-40B4-BE49-F238E27FC236}">
                        <a16:creationId xmlns:a16="http://schemas.microsoft.com/office/drawing/2014/main" id="{E55852EA-A89E-4080-A03A-F9870B141CA3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287" name="Gruppieren 286">
                      <a:extLst>
                        <a:ext uri="{FF2B5EF4-FFF2-40B4-BE49-F238E27FC236}">
                          <a16:creationId xmlns:a16="http://schemas.microsoft.com/office/drawing/2014/main" id="{1D5034AC-C923-488B-9B20-245FE5E843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291" name="Rechteck 290">
                        <a:extLst>
                          <a:ext uri="{FF2B5EF4-FFF2-40B4-BE49-F238E27FC236}">
                            <a16:creationId xmlns:a16="http://schemas.microsoft.com/office/drawing/2014/main" id="{4373036A-4A8E-4206-88A1-A1EC7B3210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92" name="Rechteck 291">
                        <a:extLst>
                          <a:ext uri="{FF2B5EF4-FFF2-40B4-BE49-F238E27FC236}">
                            <a16:creationId xmlns:a16="http://schemas.microsoft.com/office/drawing/2014/main" id="{22E35DDD-DB3F-4B6D-AB38-4EFF3F0068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288" name="Gruppieren 287">
                      <a:extLst>
                        <a:ext uri="{FF2B5EF4-FFF2-40B4-BE49-F238E27FC236}">
                          <a16:creationId xmlns:a16="http://schemas.microsoft.com/office/drawing/2014/main" id="{6A797C2E-0D30-42A4-81FE-6BC1AF185E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289" name="Rechteck 288">
                        <a:extLst>
                          <a:ext uri="{FF2B5EF4-FFF2-40B4-BE49-F238E27FC236}">
                            <a16:creationId xmlns:a16="http://schemas.microsoft.com/office/drawing/2014/main" id="{4D55A895-0945-4B7A-9E48-0EA419DB1B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90" name="Rechteck 289">
                        <a:extLst>
                          <a:ext uri="{FF2B5EF4-FFF2-40B4-BE49-F238E27FC236}">
                            <a16:creationId xmlns:a16="http://schemas.microsoft.com/office/drawing/2014/main" id="{58131461-551B-4825-A1B5-AC2ADBDE58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80" name="Gruppieren 279">
                    <a:extLst>
                      <a:ext uri="{FF2B5EF4-FFF2-40B4-BE49-F238E27FC236}">
                        <a16:creationId xmlns:a16="http://schemas.microsoft.com/office/drawing/2014/main" id="{E52A45A6-0B61-4852-88ED-91723C81069B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281" name="Gruppieren 280">
                      <a:extLst>
                        <a:ext uri="{FF2B5EF4-FFF2-40B4-BE49-F238E27FC236}">
                          <a16:creationId xmlns:a16="http://schemas.microsoft.com/office/drawing/2014/main" id="{FC17FA1E-58B8-4ACB-9DF9-695F5A15A5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285" name="Rechteck 284">
                        <a:extLst>
                          <a:ext uri="{FF2B5EF4-FFF2-40B4-BE49-F238E27FC236}">
                            <a16:creationId xmlns:a16="http://schemas.microsoft.com/office/drawing/2014/main" id="{B01E25AD-3A5B-4AC7-8605-51F0748E35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86" name="Rechteck 285">
                        <a:extLst>
                          <a:ext uri="{FF2B5EF4-FFF2-40B4-BE49-F238E27FC236}">
                            <a16:creationId xmlns:a16="http://schemas.microsoft.com/office/drawing/2014/main" id="{BCC52C3D-F429-4299-A729-AC097E178E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282" name="Gruppieren 281">
                      <a:extLst>
                        <a:ext uri="{FF2B5EF4-FFF2-40B4-BE49-F238E27FC236}">
                          <a16:creationId xmlns:a16="http://schemas.microsoft.com/office/drawing/2014/main" id="{D700463A-619A-4ABA-8D8E-4ADEB671AC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283" name="Rechteck 282">
                        <a:extLst>
                          <a:ext uri="{FF2B5EF4-FFF2-40B4-BE49-F238E27FC236}">
                            <a16:creationId xmlns:a16="http://schemas.microsoft.com/office/drawing/2014/main" id="{09CC62D1-89B5-4A12-883E-B54235A19D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84" name="Rechteck 283">
                        <a:extLst>
                          <a:ext uri="{FF2B5EF4-FFF2-40B4-BE49-F238E27FC236}">
                            <a16:creationId xmlns:a16="http://schemas.microsoft.com/office/drawing/2014/main" id="{E13F86B5-4ABE-4B44-A070-05827ECD61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264" name="Gruppieren 263">
                  <a:extLst>
                    <a:ext uri="{FF2B5EF4-FFF2-40B4-BE49-F238E27FC236}">
                      <a16:creationId xmlns:a16="http://schemas.microsoft.com/office/drawing/2014/main" id="{2780F8E2-61F7-472D-BF06-24F166C804F3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265" name="Gruppieren 264">
                    <a:extLst>
                      <a:ext uri="{FF2B5EF4-FFF2-40B4-BE49-F238E27FC236}">
                        <a16:creationId xmlns:a16="http://schemas.microsoft.com/office/drawing/2014/main" id="{79BF5E19-CAE0-495E-9DBC-54DD5B0E9494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273" name="Gruppieren 272">
                      <a:extLst>
                        <a:ext uri="{FF2B5EF4-FFF2-40B4-BE49-F238E27FC236}">
                          <a16:creationId xmlns:a16="http://schemas.microsoft.com/office/drawing/2014/main" id="{88F8C33B-60A3-4379-8CDE-FF265C8929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277" name="Rechteck 276">
                        <a:extLst>
                          <a:ext uri="{FF2B5EF4-FFF2-40B4-BE49-F238E27FC236}">
                            <a16:creationId xmlns:a16="http://schemas.microsoft.com/office/drawing/2014/main" id="{D714CF06-D24C-4F27-8ABB-3A1EC83056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78" name="Rechteck 277">
                        <a:extLst>
                          <a:ext uri="{FF2B5EF4-FFF2-40B4-BE49-F238E27FC236}">
                            <a16:creationId xmlns:a16="http://schemas.microsoft.com/office/drawing/2014/main" id="{7A898798-5E18-4E6B-B247-A9CD3B6D33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274" name="Gruppieren 273">
                      <a:extLst>
                        <a:ext uri="{FF2B5EF4-FFF2-40B4-BE49-F238E27FC236}">
                          <a16:creationId xmlns:a16="http://schemas.microsoft.com/office/drawing/2014/main" id="{0B69D9E6-FF28-4F79-B35E-F9632E3B40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275" name="Rechteck 274">
                        <a:extLst>
                          <a:ext uri="{FF2B5EF4-FFF2-40B4-BE49-F238E27FC236}">
                            <a16:creationId xmlns:a16="http://schemas.microsoft.com/office/drawing/2014/main" id="{FFE1DBC3-18F8-400D-9093-CA3369013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76" name="Rechteck 275">
                        <a:extLst>
                          <a:ext uri="{FF2B5EF4-FFF2-40B4-BE49-F238E27FC236}">
                            <a16:creationId xmlns:a16="http://schemas.microsoft.com/office/drawing/2014/main" id="{CC171687-9EA4-41DD-848A-8348805489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66" name="Gruppieren 265">
                    <a:extLst>
                      <a:ext uri="{FF2B5EF4-FFF2-40B4-BE49-F238E27FC236}">
                        <a16:creationId xmlns:a16="http://schemas.microsoft.com/office/drawing/2014/main" id="{79AED5D3-B32F-4AFC-BB42-068FAC0CD255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267" name="Gruppieren 266">
                      <a:extLst>
                        <a:ext uri="{FF2B5EF4-FFF2-40B4-BE49-F238E27FC236}">
                          <a16:creationId xmlns:a16="http://schemas.microsoft.com/office/drawing/2014/main" id="{E3339CA9-BCE3-42F8-8FB9-02A5FBC85C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271" name="Rechteck 270">
                        <a:extLst>
                          <a:ext uri="{FF2B5EF4-FFF2-40B4-BE49-F238E27FC236}">
                            <a16:creationId xmlns:a16="http://schemas.microsoft.com/office/drawing/2014/main" id="{F18F9482-346E-4B60-95A6-9C3A7520D8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72" name="Rechteck 271">
                        <a:extLst>
                          <a:ext uri="{FF2B5EF4-FFF2-40B4-BE49-F238E27FC236}">
                            <a16:creationId xmlns:a16="http://schemas.microsoft.com/office/drawing/2014/main" id="{0A77F8A5-5A85-40BB-A3A1-5B75FB423C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268" name="Gruppieren 267">
                      <a:extLst>
                        <a:ext uri="{FF2B5EF4-FFF2-40B4-BE49-F238E27FC236}">
                          <a16:creationId xmlns:a16="http://schemas.microsoft.com/office/drawing/2014/main" id="{2F6EB49A-F9AF-437A-8DBC-CEB3EB8473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269" name="Rechteck 268">
                        <a:extLst>
                          <a:ext uri="{FF2B5EF4-FFF2-40B4-BE49-F238E27FC236}">
                            <a16:creationId xmlns:a16="http://schemas.microsoft.com/office/drawing/2014/main" id="{3029F6BB-4754-484D-BE06-F8FFD3A8CC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70" name="Rechteck 269">
                        <a:extLst>
                          <a:ext uri="{FF2B5EF4-FFF2-40B4-BE49-F238E27FC236}">
                            <a16:creationId xmlns:a16="http://schemas.microsoft.com/office/drawing/2014/main" id="{B2C162AB-68DF-4D6D-AA25-756032CE25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  <p:grpSp>
            <p:nvGrpSpPr>
              <p:cNvPr id="232" name="Gruppieren 231">
                <a:extLst>
                  <a:ext uri="{FF2B5EF4-FFF2-40B4-BE49-F238E27FC236}">
                    <a16:creationId xmlns:a16="http://schemas.microsoft.com/office/drawing/2014/main" id="{2BDD1B03-3225-4C3B-BC66-3C3F60D4FCD8}"/>
                  </a:ext>
                </a:extLst>
              </p:cNvPr>
              <p:cNvGrpSpPr/>
              <p:nvPr/>
            </p:nvGrpSpPr>
            <p:grpSpPr>
              <a:xfrm>
                <a:off x="2492191" y="2975654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233" name="Gruppieren 232">
                  <a:extLst>
                    <a:ext uri="{FF2B5EF4-FFF2-40B4-BE49-F238E27FC236}">
                      <a16:creationId xmlns:a16="http://schemas.microsoft.com/office/drawing/2014/main" id="{14B7F35C-7B6A-4549-988C-C34E2A8F9857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249" name="Gruppieren 248">
                    <a:extLst>
                      <a:ext uri="{FF2B5EF4-FFF2-40B4-BE49-F238E27FC236}">
                        <a16:creationId xmlns:a16="http://schemas.microsoft.com/office/drawing/2014/main" id="{BC35166A-288A-45BF-ABD3-72236D46AC58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257" name="Gruppieren 256">
                      <a:extLst>
                        <a:ext uri="{FF2B5EF4-FFF2-40B4-BE49-F238E27FC236}">
                          <a16:creationId xmlns:a16="http://schemas.microsoft.com/office/drawing/2014/main" id="{8002D810-597D-4F70-932E-0A2F362755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261" name="Rechteck 260">
                        <a:extLst>
                          <a:ext uri="{FF2B5EF4-FFF2-40B4-BE49-F238E27FC236}">
                            <a16:creationId xmlns:a16="http://schemas.microsoft.com/office/drawing/2014/main" id="{63A44462-A1AF-49EB-A524-780216916B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62" name="Rechteck 261">
                        <a:extLst>
                          <a:ext uri="{FF2B5EF4-FFF2-40B4-BE49-F238E27FC236}">
                            <a16:creationId xmlns:a16="http://schemas.microsoft.com/office/drawing/2014/main" id="{5D8590FD-DF80-439F-8237-F632C4DF51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258" name="Gruppieren 257">
                      <a:extLst>
                        <a:ext uri="{FF2B5EF4-FFF2-40B4-BE49-F238E27FC236}">
                          <a16:creationId xmlns:a16="http://schemas.microsoft.com/office/drawing/2014/main" id="{73461E92-65DF-488B-9618-EB34AE1C09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259" name="Rechteck 258">
                        <a:extLst>
                          <a:ext uri="{FF2B5EF4-FFF2-40B4-BE49-F238E27FC236}">
                            <a16:creationId xmlns:a16="http://schemas.microsoft.com/office/drawing/2014/main" id="{60740F59-3317-4F69-9E99-C0A47AB6A2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60" name="Rechteck 259">
                        <a:extLst>
                          <a:ext uri="{FF2B5EF4-FFF2-40B4-BE49-F238E27FC236}">
                            <a16:creationId xmlns:a16="http://schemas.microsoft.com/office/drawing/2014/main" id="{F5F7F820-8079-4C6E-A242-A62A587EB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50" name="Gruppieren 249">
                    <a:extLst>
                      <a:ext uri="{FF2B5EF4-FFF2-40B4-BE49-F238E27FC236}">
                        <a16:creationId xmlns:a16="http://schemas.microsoft.com/office/drawing/2014/main" id="{21574B1F-0329-46D9-93A2-95147257CEFD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251" name="Gruppieren 250">
                      <a:extLst>
                        <a:ext uri="{FF2B5EF4-FFF2-40B4-BE49-F238E27FC236}">
                          <a16:creationId xmlns:a16="http://schemas.microsoft.com/office/drawing/2014/main" id="{08932A05-E9C7-4F39-B453-2337F96F30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255" name="Rechteck 254">
                        <a:extLst>
                          <a:ext uri="{FF2B5EF4-FFF2-40B4-BE49-F238E27FC236}">
                            <a16:creationId xmlns:a16="http://schemas.microsoft.com/office/drawing/2014/main" id="{FDFFA3C2-5434-4450-A991-424E76333D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56" name="Rechteck 255">
                        <a:extLst>
                          <a:ext uri="{FF2B5EF4-FFF2-40B4-BE49-F238E27FC236}">
                            <a16:creationId xmlns:a16="http://schemas.microsoft.com/office/drawing/2014/main" id="{5E783BBC-D66F-433A-B0BD-2FF67866D3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252" name="Gruppieren 251">
                      <a:extLst>
                        <a:ext uri="{FF2B5EF4-FFF2-40B4-BE49-F238E27FC236}">
                          <a16:creationId xmlns:a16="http://schemas.microsoft.com/office/drawing/2014/main" id="{26497E34-AA6A-41CF-B020-5F16DC6495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253" name="Rechteck 252">
                        <a:extLst>
                          <a:ext uri="{FF2B5EF4-FFF2-40B4-BE49-F238E27FC236}">
                            <a16:creationId xmlns:a16="http://schemas.microsoft.com/office/drawing/2014/main" id="{B4FB5B13-AC24-4533-878A-612ECF96D5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54" name="Rechteck 253">
                        <a:extLst>
                          <a:ext uri="{FF2B5EF4-FFF2-40B4-BE49-F238E27FC236}">
                            <a16:creationId xmlns:a16="http://schemas.microsoft.com/office/drawing/2014/main" id="{874BE815-CFE8-4D53-A86A-1A3789A665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234" name="Gruppieren 233">
                  <a:extLst>
                    <a:ext uri="{FF2B5EF4-FFF2-40B4-BE49-F238E27FC236}">
                      <a16:creationId xmlns:a16="http://schemas.microsoft.com/office/drawing/2014/main" id="{EA450FC4-F4C1-43D2-8054-3EACD246F02E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235" name="Gruppieren 234">
                    <a:extLst>
                      <a:ext uri="{FF2B5EF4-FFF2-40B4-BE49-F238E27FC236}">
                        <a16:creationId xmlns:a16="http://schemas.microsoft.com/office/drawing/2014/main" id="{D7EB076E-C46C-4A02-85E6-6E66AB894276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243" name="Gruppieren 242">
                      <a:extLst>
                        <a:ext uri="{FF2B5EF4-FFF2-40B4-BE49-F238E27FC236}">
                          <a16:creationId xmlns:a16="http://schemas.microsoft.com/office/drawing/2014/main" id="{BC267A01-8141-42FD-A267-062922E81D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247" name="Rechteck 246">
                        <a:extLst>
                          <a:ext uri="{FF2B5EF4-FFF2-40B4-BE49-F238E27FC236}">
                            <a16:creationId xmlns:a16="http://schemas.microsoft.com/office/drawing/2014/main" id="{529B236A-142B-4A3D-A324-D9F727B0ED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48" name="Rechteck 247">
                        <a:extLst>
                          <a:ext uri="{FF2B5EF4-FFF2-40B4-BE49-F238E27FC236}">
                            <a16:creationId xmlns:a16="http://schemas.microsoft.com/office/drawing/2014/main" id="{F8E01041-0885-4121-A8A2-1DF4F74053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244" name="Gruppieren 243">
                      <a:extLst>
                        <a:ext uri="{FF2B5EF4-FFF2-40B4-BE49-F238E27FC236}">
                          <a16:creationId xmlns:a16="http://schemas.microsoft.com/office/drawing/2014/main" id="{74C2A157-DEB7-4522-9B27-BA441E4987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245" name="Rechteck 244">
                        <a:extLst>
                          <a:ext uri="{FF2B5EF4-FFF2-40B4-BE49-F238E27FC236}">
                            <a16:creationId xmlns:a16="http://schemas.microsoft.com/office/drawing/2014/main" id="{7D6D4827-46C4-4235-9FF6-38A0B8BB4F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46" name="Rechteck 245">
                        <a:extLst>
                          <a:ext uri="{FF2B5EF4-FFF2-40B4-BE49-F238E27FC236}">
                            <a16:creationId xmlns:a16="http://schemas.microsoft.com/office/drawing/2014/main" id="{60E91156-BF80-4251-A3A2-2520B5A84D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36" name="Gruppieren 235">
                    <a:extLst>
                      <a:ext uri="{FF2B5EF4-FFF2-40B4-BE49-F238E27FC236}">
                        <a16:creationId xmlns:a16="http://schemas.microsoft.com/office/drawing/2014/main" id="{6C43B227-DD84-426D-8702-C9661686CC53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237" name="Gruppieren 236">
                      <a:extLst>
                        <a:ext uri="{FF2B5EF4-FFF2-40B4-BE49-F238E27FC236}">
                          <a16:creationId xmlns:a16="http://schemas.microsoft.com/office/drawing/2014/main" id="{0AB0DD68-8C5F-47D1-AB32-9A5A503EA8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241" name="Rechteck 240">
                        <a:extLst>
                          <a:ext uri="{FF2B5EF4-FFF2-40B4-BE49-F238E27FC236}">
                            <a16:creationId xmlns:a16="http://schemas.microsoft.com/office/drawing/2014/main" id="{16FB0D6C-9881-4DB6-BE61-6015380122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42" name="Rechteck 241">
                        <a:extLst>
                          <a:ext uri="{FF2B5EF4-FFF2-40B4-BE49-F238E27FC236}">
                            <a16:creationId xmlns:a16="http://schemas.microsoft.com/office/drawing/2014/main" id="{34955C36-C6F5-4B46-9700-ABA90FCF6A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238" name="Gruppieren 237">
                      <a:extLst>
                        <a:ext uri="{FF2B5EF4-FFF2-40B4-BE49-F238E27FC236}">
                          <a16:creationId xmlns:a16="http://schemas.microsoft.com/office/drawing/2014/main" id="{024FB99D-43EC-4E4F-9E43-75C033B0F1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239" name="Rechteck 238">
                        <a:extLst>
                          <a:ext uri="{FF2B5EF4-FFF2-40B4-BE49-F238E27FC236}">
                            <a16:creationId xmlns:a16="http://schemas.microsoft.com/office/drawing/2014/main" id="{7EAB27BB-64E7-41C5-943E-BACCEF4C90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40" name="Rechteck 239">
                        <a:extLst>
                          <a:ext uri="{FF2B5EF4-FFF2-40B4-BE49-F238E27FC236}">
                            <a16:creationId xmlns:a16="http://schemas.microsoft.com/office/drawing/2014/main" id="{ACCC6069-64C9-4FAB-8C9D-B33A8D74B6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</p:grpSp>
        <p:grpSp>
          <p:nvGrpSpPr>
            <p:cNvPr id="168" name="Gruppieren 167">
              <a:extLst>
                <a:ext uri="{FF2B5EF4-FFF2-40B4-BE49-F238E27FC236}">
                  <a16:creationId xmlns:a16="http://schemas.microsoft.com/office/drawing/2014/main" id="{1C613201-9C80-4697-B6F6-428460EFD496}"/>
                </a:ext>
              </a:extLst>
            </p:cNvPr>
            <p:cNvGrpSpPr/>
            <p:nvPr/>
          </p:nvGrpSpPr>
          <p:grpSpPr>
            <a:xfrm>
              <a:off x="2491572" y="3414662"/>
              <a:ext cx="1801171" cy="830304"/>
              <a:chOff x="2492191" y="2523302"/>
              <a:chExt cx="1801171" cy="830304"/>
            </a:xfrm>
            <a:grpFill/>
          </p:grpSpPr>
          <p:grpSp>
            <p:nvGrpSpPr>
              <p:cNvPr id="169" name="Gruppieren 168">
                <a:extLst>
                  <a:ext uri="{FF2B5EF4-FFF2-40B4-BE49-F238E27FC236}">
                    <a16:creationId xmlns:a16="http://schemas.microsoft.com/office/drawing/2014/main" id="{07BD19F0-8A97-465A-AA48-AACC9128923A}"/>
                  </a:ext>
                </a:extLst>
              </p:cNvPr>
              <p:cNvGrpSpPr/>
              <p:nvPr/>
            </p:nvGrpSpPr>
            <p:grpSpPr>
              <a:xfrm>
                <a:off x="2492191" y="2523302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201" name="Gruppieren 200">
                  <a:extLst>
                    <a:ext uri="{FF2B5EF4-FFF2-40B4-BE49-F238E27FC236}">
                      <a16:creationId xmlns:a16="http://schemas.microsoft.com/office/drawing/2014/main" id="{1223DB64-1018-48BF-978D-FA7BC8841667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217" name="Gruppieren 216">
                    <a:extLst>
                      <a:ext uri="{FF2B5EF4-FFF2-40B4-BE49-F238E27FC236}">
                        <a16:creationId xmlns:a16="http://schemas.microsoft.com/office/drawing/2014/main" id="{1FFF75CD-5309-4563-80A2-F3795F6C9D80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225" name="Gruppieren 224">
                      <a:extLst>
                        <a:ext uri="{FF2B5EF4-FFF2-40B4-BE49-F238E27FC236}">
                          <a16:creationId xmlns:a16="http://schemas.microsoft.com/office/drawing/2014/main" id="{23CF1284-2DA1-491F-818C-B4D32D199E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229" name="Rechteck 228">
                        <a:extLst>
                          <a:ext uri="{FF2B5EF4-FFF2-40B4-BE49-F238E27FC236}">
                            <a16:creationId xmlns:a16="http://schemas.microsoft.com/office/drawing/2014/main" id="{088617C0-086A-4F0E-B2D2-B93CFE088B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30" name="Rechteck 229">
                        <a:extLst>
                          <a:ext uri="{FF2B5EF4-FFF2-40B4-BE49-F238E27FC236}">
                            <a16:creationId xmlns:a16="http://schemas.microsoft.com/office/drawing/2014/main" id="{237E3900-61F4-422A-A025-3DDEDC0FD4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226" name="Gruppieren 225">
                      <a:extLst>
                        <a:ext uri="{FF2B5EF4-FFF2-40B4-BE49-F238E27FC236}">
                          <a16:creationId xmlns:a16="http://schemas.microsoft.com/office/drawing/2014/main" id="{47384808-3626-4E7E-A8F3-BF3784DB57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227" name="Rechteck 226">
                        <a:extLst>
                          <a:ext uri="{FF2B5EF4-FFF2-40B4-BE49-F238E27FC236}">
                            <a16:creationId xmlns:a16="http://schemas.microsoft.com/office/drawing/2014/main" id="{E65D8F7D-6FB5-4CD1-8EDC-EBC547B667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28" name="Rechteck 227">
                        <a:extLst>
                          <a:ext uri="{FF2B5EF4-FFF2-40B4-BE49-F238E27FC236}">
                            <a16:creationId xmlns:a16="http://schemas.microsoft.com/office/drawing/2014/main" id="{023BA5C8-0DC8-4491-AA98-F07D7BAC8D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18" name="Gruppieren 217">
                    <a:extLst>
                      <a:ext uri="{FF2B5EF4-FFF2-40B4-BE49-F238E27FC236}">
                        <a16:creationId xmlns:a16="http://schemas.microsoft.com/office/drawing/2014/main" id="{B24493D4-F3D9-4295-8167-78986E940BF0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219" name="Gruppieren 218">
                      <a:extLst>
                        <a:ext uri="{FF2B5EF4-FFF2-40B4-BE49-F238E27FC236}">
                          <a16:creationId xmlns:a16="http://schemas.microsoft.com/office/drawing/2014/main" id="{CE2A94A4-E68A-48FA-A7FB-7E9C24D583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223" name="Rechteck 222">
                        <a:extLst>
                          <a:ext uri="{FF2B5EF4-FFF2-40B4-BE49-F238E27FC236}">
                            <a16:creationId xmlns:a16="http://schemas.microsoft.com/office/drawing/2014/main" id="{045BB7A9-2073-4CB0-8968-18A1E16AD5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24" name="Rechteck 223">
                        <a:extLst>
                          <a:ext uri="{FF2B5EF4-FFF2-40B4-BE49-F238E27FC236}">
                            <a16:creationId xmlns:a16="http://schemas.microsoft.com/office/drawing/2014/main" id="{ED4F9F46-FF39-4C80-B6F4-7256C608AB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220" name="Gruppieren 219">
                      <a:extLst>
                        <a:ext uri="{FF2B5EF4-FFF2-40B4-BE49-F238E27FC236}">
                          <a16:creationId xmlns:a16="http://schemas.microsoft.com/office/drawing/2014/main" id="{BA0C7E45-29CB-441F-84B8-21247C33E4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221" name="Rechteck 220">
                        <a:extLst>
                          <a:ext uri="{FF2B5EF4-FFF2-40B4-BE49-F238E27FC236}">
                            <a16:creationId xmlns:a16="http://schemas.microsoft.com/office/drawing/2014/main" id="{A5447F0B-4303-4D65-96FE-88AD521F0E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22" name="Rechteck 221">
                        <a:extLst>
                          <a:ext uri="{FF2B5EF4-FFF2-40B4-BE49-F238E27FC236}">
                            <a16:creationId xmlns:a16="http://schemas.microsoft.com/office/drawing/2014/main" id="{B3810216-9B35-48B6-8AC4-A7E7BA9534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202" name="Gruppieren 201">
                  <a:extLst>
                    <a:ext uri="{FF2B5EF4-FFF2-40B4-BE49-F238E27FC236}">
                      <a16:creationId xmlns:a16="http://schemas.microsoft.com/office/drawing/2014/main" id="{97C035EA-78B6-41F5-B2E9-DB255272AA9F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203" name="Gruppieren 202">
                    <a:extLst>
                      <a:ext uri="{FF2B5EF4-FFF2-40B4-BE49-F238E27FC236}">
                        <a16:creationId xmlns:a16="http://schemas.microsoft.com/office/drawing/2014/main" id="{A983A26A-81EF-46D3-9EBF-38828505E657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211" name="Gruppieren 210">
                      <a:extLst>
                        <a:ext uri="{FF2B5EF4-FFF2-40B4-BE49-F238E27FC236}">
                          <a16:creationId xmlns:a16="http://schemas.microsoft.com/office/drawing/2014/main" id="{92DB5855-FB4F-475F-8AE3-63310AF08B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215" name="Rechteck 214">
                        <a:extLst>
                          <a:ext uri="{FF2B5EF4-FFF2-40B4-BE49-F238E27FC236}">
                            <a16:creationId xmlns:a16="http://schemas.microsoft.com/office/drawing/2014/main" id="{D0CEC580-726C-4916-B3AC-5D78EB8DBE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16" name="Rechteck 215">
                        <a:extLst>
                          <a:ext uri="{FF2B5EF4-FFF2-40B4-BE49-F238E27FC236}">
                            <a16:creationId xmlns:a16="http://schemas.microsoft.com/office/drawing/2014/main" id="{25CDC6FB-B8E7-4A80-B81A-6E9D373835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212" name="Gruppieren 211">
                      <a:extLst>
                        <a:ext uri="{FF2B5EF4-FFF2-40B4-BE49-F238E27FC236}">
                          <a16:creationId xmlns:a16="http://schemas.microsoft.com/office/drawing/2014/main" id="{DADDFAFD-D4F2-4B74-9A8D-0B904E9F8C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213" name="Rechteck 212">
                        <a:extLst>
                          <a:ext uri="{FF2B5EF4-FFF2-40B4-BE49-F238E27FC236}">
                            <a16:creationId xmlns:a16="http://schemas.microsoft.com/office/drawing/2014/main" id="{A1F70A17-6C07-4ACA-B76A-B9DF130019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14" name="Rechteck 213">
                        <a:extLst>
                          <a:ext uri="{FF2B5EF4-FFF2-40B4-BE49-F238E27FC236}">
                            <a16:creationId xmlns:a16="http://schemas.microsoft.com/office/drawing/2014/main" id="{442F003C-D46B-430C-A40C-09713837EF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204" name="Gruppieren 203">
                    <a:extLst>
                      <a:ext uri="{FF2B5EF4-FFF2-40B4-BE49-F238E27FC236}">
                        <a16:creationId xmlns:a16="http://schemas.microsoft.com/office/drawing/2014/main" id="{301E0BA0-98F6-40B7-B842-C5989AF1E969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205" name="Gruppieren 204">
                      <a:extLst>
                        <a:ext uri="{FF2B5EF4-FFF2-40B4-BE49-F238E27FC236}">
                          <a16:creationId xmlns:a16="http://schemas.microsoft.com/office/drawing/2014/main" id="{D66EAFAE-E6E2-4850-B9AC-066349AEC1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209" name="Rechteck 208">
                        <a:extLst>
                          <a:ext uri="{FF2B5EF4-FFF2-40B4-BE49-F238E27FC236}">
                            <a16:creationId xmlns:a16="http://schemas.microsoft.com/office/drawing/2014/main" id="{6D7D79EA-28F4-4C46-8C09-77AD744FAF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10" name="Rechteck 209">
                        <a:extLst>
                          <a:ext uri="{FF2B5EF4-FFF2-40B4-BE49-F238E27FC236}">
                            <a16:creationId xmlns:a16="http://schemas.microsoft.com/office/drawing/2014/main" id="{193B2B53-8879-404F-AEDA-D1561D98E4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206" name="Gruppieren 205">
                      <a:extLst>
                        <a:ext uri="{FF2B5EF4-FFF2-40B4-BE49-F238E27FC236}">
                          <a16:creationId xmlns:a16="http://schemas.microsoft.com/office/drawing/2014/main" id="{9BFE54B7-1A17-4CD0-9CE1-E5FE7544ED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207" name="Rechteck 206">
                        <a:extLst>
                          <a:ext uri="{FF2B5EF4-FFF2-40B4-BE49-F238E27FC236}">
                            <a16:creationId xmlns:a16="http://schemas.microsoft.com/office/drawing/2014/main" id="{E5CB1E18-02C1-4451-BDA1-B4FCEEA8C2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08" name="Rechteck 207">
                        <a:extLst>
                          <a:ext uri="{FF2B5EF4-FFF2-40B4-BE49-F238E27FC236}">
                            <a16:creationId xmlns:a16="http://schemas.microsoft.com/office/drawing/2014/main" id="{176FCBAD-13AF-4C72-A634-6E7ADFE068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  <p:grpSp>
            <p:nvGrpSpPr>
              <p:cNvPr id="170" name="Gruppieren 169">
                <a:extLst>
                  <a:ext uri="{FF2B5EF4-FFF2-40B4-BE49-F238E27FC236}">
                    <a16:creationId xmlns:a16="http://schemas.microsoft.com/office/drawing/2014/main" id="{387CC5DB-0C90-4953-AAA9-E816E9BAF094}"/>
                  </a:ext>
                </a:extLst>
              </p:cNvPr>
              <p:cNvGrpSpPr/>
              <p:nvPr/>
            </p:nvGrpSpPr>
            <p:grpSpPr>
              <a:xfrm>
                <a:off x="2492191" y="2975654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171" name="Gruppieren 170">
                  <a:extLst>
                    <a:ext uri="{FF2B5EF4-FFF2-40B4-BE49-F238E27FC236}">
                      <a16:creationId xmlns:a16="http://schemas.microsoft.com/office/drawing/2014/main" id="{7ED752F1-9413-4CAC-ADFE-3A00C6283DBC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187" name="Gruppieren 186">
                    <a:extLst>
                      <a:ext uri="{FF2B5EF4-FFF2-40B4-BE49-F238E27FC236}">
                        <a16:creationId xmlns:a16="http://schemas.microsoft.com/office/drawing/2014/main" id="{EA5E3F8F-78AE-4122-B0F5-788D5C3BE6B2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195" name="Gruppieren 194">
                      <a:extLst>
                        <a:ext uri="{FF2B5EF4-FFF2-40B4-BE49-F238E27FC236}">
                          <a16:creationId xmlns:a16="http://schemas.microsoft.com/office/drawing/2014/main" id="{10A86F91-6C06-405D-843E-EFD4D423D7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199" name="Rechteck 198">
                        <a:extLst>
                          <a:ext uri="{FF2B5EF4-FFF2-40B4-BE49-F238E27FC236}">
                            <a16:creationId xmlns:a16="http://schemas.microsoft.com/office/drawing/2014/main" id="{558F30ED-D910-4E53-93D6-28EBCB2083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00" name="Rechteck 199">
                        <a:extLst>
                          <a:ext uri="{FF2B5EF4-FFF2-40B4-BE49-F238E27FC236}">
                            <a16:creationId xmlns:a16="http://schemas.microsoft.com/office/drawing/2014/main" id="{4F364A5F-4390-4F40-9ADB-9A86F32A93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196" name="Gruppieren 195">
                      <a:extLst>
                        <a:ext uri="{FF2B5EF4-FFF2-40B4-BE49-F238E27FC236}">
                          <a16:creationId xmlns:a16="http://schemas.microsoft.com/office/drawing/2014/main" id="{2D383D10-AA35-4CFC-9003-28F7BAF4D7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197" name="Rechteck 196">
                        <a:extLst>
                          <a:ext uri="{FF2B5EF4-FFF2-40B4-BE49-F238E27FC236}">
                            <a16:creationId xmlns:a16="http://schemas.microsoft.com/office/drawing/2014/main" id="{65DCEEB0-9E05-47F6-A8BA-ACCC0128F1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98" name="Rechteck 197">
                        <a:extLst>
                          <a:ext uri="{FF2B5EF4-FFF2-40B4-BE49-F238E27FC236}">
                            <a16:creationId xmlns:a16="http://schemas.microsoft.com/office/drawing/2014/main" id="{DAA138FB-8599-4217-81AB-61A19DA299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88" name="Gruppieren 187">
                    <a:extLst>
                      <a:ext uri="{FF2B5EF4-FFF2-40B4-BE49-F238E27FC236}">
                        <a16:creationId xmlns:a16="http://schemas.microsoft.com/office/drawing/2014/main" id="{3B4911E1-ED72-4FB8-9609-C122B9AB41BD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189" name="Gruppieren 188">
                      <a:extLst>
                        <a:ext uri="{FF2B5EF4-FFF2-40B4-BE49-F238E27FC236}">
                          <a16:creationId xmlns:a16="http://schemas.microsoft.com/office/drawing/2014/main" id="{543782BF-6179-44C4-8B89-3BA2D1D037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193" name="Rechteck 192">
                        <a:extLst>
                          <a:ext uri="{FF2B5EF4-FFF2-40B4-BE49-F238E27FC236}">
                            <a16:creationId xmlns:a16="http://schemas.microsoft.com/office/drawing/2014/main" id="{DFE2CBBB-2091-4F6E-8A9F-415F124BD0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94" name="Rechteck 193">
                        <a:extLst>
                          <a:ext uri="{FF2B5EF4-FFF2-40B4-BE49-F238E27FC236}">
                            <a16:creationId xmlns:a16="http://schemas.microsoft.com/office/drawing/2014/main" id="{936CD799-DC76-480E-8AC4-D7FC3133DE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190" name="Gruppieren 189">
                      <a:extLst>
                        <a:ext uri="{FF2B5EF4-FFF2-40B4-BE49-F238E27FC236}">
                          <a16:creationId xmlns:a16="http://schemas.microsoft.com/office/drawing/2014/main" id="{8F73E09D-09DF-4C52-980B-7EAB620FBAD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191" name="Rechteck 190">
                        <a:extLst>
                          <a:ext uri="{FF2B5EF4-FFF2-40B4-BE49-F238E27FC236}">
                            <a16:creationId xmlns:a16="http://schemas.microsoft.com/office/drawing/2014/main" id="{77FA64DD-F27E-4B94-BDC9-95E633E53C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92" name="Rechteck 191">
                        <a:extLst>
                          <a:ext uri="{FF2B5EF4-FFF2-40B4-BE49-F238E27FC236}">
                            <a16:creationId xmlns:a16="http://schemas.microsoft.com/office/drawing/2014/main" id="{71588511-5CE1-4D8E-B862-D63E12CF05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172" name="Gruppieren 171">
                  <a:extLst>
                    <a:ext uri="{FF2B5EF4-FFF2-40B4-BE49-F238E27FC236}">
                      <a16:creationId xmlns:a16="http://schemas.microsoft.com/office/drawing/2014/main" id="{8CB02836-00D6-4308-B32C-F69B754B820D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173" name="Gruppieren 172">
                    <a:extLst>
                      <a:ext uri="{FF2B5EF4-FFF2-40B4-BE49-F238E27FC236}">
                        <a16:creationId xmlns:a16="http://schemas.microsoft.com/office/drawing/2014/main" id="{CB17813E-03AB-4ABC-8DE0-E92E850D7D56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181" name="Gruppieren 180">
                      <a:extLst>
                        <a:ext uri="{FF2B5EF4-FFF2-40B4-BE49-F238E27FC236}">
                          <a16:creationId xmlns:a16="http://schemas.microsoft.com/office/drawing/2014/main" id="{54D1855D-27F0-4314-9A03-C3BCCF504B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185" name="Rechteck 184">
                        <a:extLst>
                          <a:ext uri="{FF2B5EF4-FFF2-40B4-BE49-F238E27FC236}">
                            <a16:creationId xmlns:a16="http://schemas.microsoft.com/office/drawing/2014/main" id="{028B0D70-AF0D-433F-BF96-56EB5ACAD1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86" name="Rechteck 185">
                        <a:extLst>
                          <a:ext uri="{FF2B5EF4-FFF2-40B4-BE49-F238E27FC236}">
                            <a16:creationId xmlns:a16="http://schemas.microsoft.com/office/drawing/2014/main" id="{5636C303-B77F-4089-817F-9A25D0B3F1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182" name="Gruppieren 181">
                      <a:extLst>
                        <a:ext uri="{FF2B5EF4-FFF2-40B4-BE49-F238E27FC236}">
                          <a16:creationId xmlns:a16="http://schemas.microsoft.com/office/drawing/2014/main" id="{4A7CD27F-BEF2-4BBA-8F4A-71430E7A70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183" name="Rechteck 182">
                        <a:extLst>
                          <a:ext uri="{FF2B5EF4-FFF2-40B4-BE49-F238E27FC236}">
                            <a16:creationId xmlns:a16="http://schemas.microsoft.com/office/drawing/2014/main" id="{D44AEFF0-8F1A-4A49-B2CD-19CD928981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84" name="Rechteck 183">
                        <a:extLst>
                          <a:ext uri="{FF2B5EF4-FFF2-40B4-BE49-F238E27FC236}">
                            <a16:creationId xmlns:a16="http://schemas.microsoft.com/office/drawing/2014/main" id="{43E9EA52-0E96-4EE1-99EB-FF43220C08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74" name="Gruppieren 173">
                    <a:extLst>
                      <a:ext uri="{FF2B5EF4-FFF2-40B4-BE49-F238E27FC236}">
                        <a16:creationId xmlns:a16="http://schemas.microsoft.com/office/drawing/2014/main" id="{736B9E0B-A1B0-4D7B-9D8A-3338F5F9DF89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175" name="Gruppieren 174">
                      <a:extLst>
                        <a:ext uri="{FF2B5EF4-FFF2-40B4-BE49-F238E27FC236}">
                          <a16:creationId xmlns:a16="http://schemas.microsoft.com/office/drawing/2014/main" id="{9BA60462-C89B-4824-B0B1-3F91D61018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179" name="Rechteck 178">
                        <a:extLst>
                          <a:ext uri="{FF2B5EF4-FFF2-40B4-BE49-F238E27FC236}">
                            <a16:creationId xmlns:a16="http://schemas.microsoft.com/office/drawing/2014/main" id="{EFDC1066-BF9F-4F06-A6C3-C60DDEC16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80" name="Rechteck 179">
                        <a:extLst>
                          <a:ext uri="{FF2B5EF4-FFF2-40B4-BE49-F238E27FC236}">
                            <a16:creationId xmlns:a16="http://schemas.microsoft.com/office/drawing/2014/main" id="{8645271F-B3AB-4154-B50A-BC221A5591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176" name="Gruppieren 175">
                      <a:extLst>
                        <a:ext uri="{FF2B5EF4-FFF2-40B4-BE49-F238E27FC236}">
                          <a16:creationId xmlns:a16="http://schemas.microsoft.com/office/drawing/2014/main" id="{EF327CB7-F9EB-4ACA-9524-012E3E108C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177" name="Rechteck 176">
                        <a:extLst>
                          <a:ext uri="{FF2B5EF4-FFF2-40B4-BE49-F238E27FC236}">
                            <a16:creationId xmlns:a16="http://schemas.microsoft.com/office/drawing/2014/main" id="{C6028298-C008-4D4C-9BB6-50E9D5F430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78" name="Rechteck 177">
                        <a:extLst>
                          <a:ext uri="{FF2B5EF4-FFF2-40B4-BE49-F238E27FC236}">
                            <a16:creationId xmlns:a16="http://schemas.microsoft.com/office/drawing/2014/main" id="{B677A717-1108-4252-BF7E-3196A46DD0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Inhaltsplatzhalter 2">
                <a:extLst>
                  <a:ext uri="{FF2B5EF4-FFF2-40B4-BE49-F238E27FC236}">
                    <a16:creationId xmlns:a16="http://schemas.microsoft.com/office/drawing/2014/main" id="{509BE834-A23F-4FA0-A1C0-27EF970B42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342" y="1739890"/>
                <a:ext cx="1926347" cy="536500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Garamond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𝐿𝑖𝑡h𝑜𝑔𝑟𝑎𝑝h𝑦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293" name="Inhaltsplatzhalter 2">
                <a:extLst>
                  <a:ext uri="{FF2B5EF4-FFF2-40B4-BE49-F238E27FC236}">
                    <a16:creationId xmlns:a16="http://schemas.microsoft.com/office/drawing/2014/main" id="{509BE834-A23F-4FA0-A1C0-27EF970B4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42" y="1739890"/>
                <a:ext cx="1926347" cy="5365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Textfeld 2">
                <a:extLst>
                  <a:ext uri="{FF2B5EF4-FFF2-40B4-BE49-F238E27FC236}">
                    <a16:creationId xmlns:a16="http://schemas.microsoft.com/office/drawing/2014/main" id="{713561C5-266A-453E-A165-30897BAD6D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2987" y="4849084"/>
                <a:ext cx="1756459" cy="353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dirty="0" smtClean="0">
                          <a:latin typeface="Cambria Math" panose="02040503050406030204" pitchFamily="18" charset="0"/>
                        </a:rPr>
                        <m:t>𝑠h𝑜𝑟𝑡𝑒𝑛𝑒𝑑</m:t>
                      </m:r>
                      <m:r>
                        <a:rPr lang="de-DE" sz="1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400" b="0" i="1" dirty="0" smtClean="0">
                          <a:latin typeface="Cambria Math" panose="02040503050406030204" pitchFamily="18" charset="0"/>
                        </a:rPr>
                        <m:t>𝑃h𝑜𝑡𝑜𝑟𝑒𝑠𝑖𝑠𝑡</m:t>
                      </m:r>
                    </m:oMath>
                  </m:oMathPara>
                </a14:m>
                <a:endParaRPr lang="de-DE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4" name="Textfeld 2">
                <a:extLst>
                  <a:ext uri="{FF2B5EF4-FFF2-40B4-BE49-F238E27FC236}">
                    <a16:creationId xmlns:a16="http://schemas.microsoft.com/office/drawing/2014/main" id="{713561C5-266A-453E-A165-30897BAD6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987" y="4849084"/>
                <a:ext cx="1756459" cy="353300"/>
              </a:xfrm>
              <a:prstGeom prst="rect">
                <a:avLst/>
              </a:prstGeom>
              <a:blipFill>
                <a:blip r:embed="rId16"/>
                <a:stretch>
                  <a:fillRect r="-1076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5" name="Rechteck 294">
            <a:extLst>
              <a:ext uri="{FF2B5EF4-FFF2-40B4-BE49-F238E27FC236}">
                <a16:creationId xmlns:a16="http://schemas.microsoft.com/office/drawing/2014/main" id="{783BA29A-3C20-4700-BC80-138918B48C6C}"/>
              </a:ext>
            </a:extLst>
          </p:cNvPr>
          <p:cNvSpPr/>
          <p:nvPr/>
        </p:nvSpPr>
        <p:spPr>
          <a:xfrm>
            <a:off x="506647" y="4927712"/>
            <a:ext cx="470880" cy="1960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" name="Inhaltsplatzhalter 2">
                <a:extLst>
                  <a:ext uri="{FF2B5EF4-FFF2-40B4-BE49-F238E27FC236}">
                    <a16:creationId xmlns:a16="http://schemas.microsoft.com/office/drawing/2014/main" id="{3C39EAEF-39C4-4DEB-96B3-00101B4BE0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8602" y="1715570"/>
                <a:ext cx="1926347" cy="536500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Garamond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𝐷𝑒𝑣𝑒𝑙𝑜𝑝𝑒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296" name="Inhaltsplatzhalter 2">
                <a:extLst>
                  <a:ext uri="{FF2B5EF4-FFF2-40B4-BE49-F238E27FC236}">
                    <a16:creationId xmlns:a16="http://schemas.microsoft.com/office/drawing/2014/main" id="{3C39EAEF-39C4-4DEB-96B3-00101B4BE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02" y="1715570"/>
                <a:ext cx="1926347" cy="536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157D89F9-4C86-4B79-99A8-0F696001180C}"/>
              </a:ext>
            </a:extLst>
          </p:cNvPr>
          <p:cNvGrpSpPr/>
          <p:nvPr/>
        </p:nvGrpSpPr>
        <p:grpSpPr>
          <a:xfrm>
            <a:off x="2451999" y="2568175"/>
            <a:ext cx="1801790" cy="1721664"/>
            <a:chOff x="2491572" y="2523302"/>
            <a:chExt cx="1801790" cy="1721664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298" name="Gruppieren 297">
              <a:extLst>
                <a:ext uri="{FF2B5EF4-FFF2-40B4-BE49-F238E27FC236}">
                  <a16:creationId xmlns:a16="http://schemas.microsoft.com/office/drawing/2014/main" id="{7B4C1DAE-6139-4BA0-9CCD-82071E657335}"/>
                </a:ext>
              </a:extLst>
            </p:cNvPr>
            <p:cNvGrpSpPr/>
            <p:nvPr/>
          </p:nvGrpSpPr>
          <p:grpSpPr>
            <a:xfrm>
              <a:off x="2492191" y="2523302"/>
              <a:ext cx="1801171" cy="830304"/>
              <a:chOff x="2492191" y="2523302"/>
              <a:chExt cx="1801171" cy="830304"/>
            </a:xfrm>
            <a:grpFill/>
          </p:grpSpPr>
          <p:grpSp>
            <p:nvGrpSpPr>
              <p:cNvPr id="362" name="Gruppieren 361">
                <a:extLst>
                  <a:ext uri="{FF2B5EF4-FFF2-40B4-BE49-F238E27FC236}">
                    <a16:creationId xmlns:a16="http://schemas.microsoft.com/office/drawing/2014/main" id="{42347AB6-548A-4A8E-8F2E-56C10EDB785F}"/>
                  </a:ext>
                </a:extLst>
              </p:cNvPr>
              <p:cNvGrpSpPr/>
              <p:nvPr/>
            </p:nvGrpSpPr>
            <p:grpSpPr>
              <a:xfrm>
                <a:off x="2492191" y="2523302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394" name="Gruppieren 393">
                  <a:extLst>
                    <a:ext uri="{FF2B5EF4-FFF2-40B4-BE49-F238E27FC236}">
                      <a16:creationId xmlns:a16="http://schemas.microsoft.com/office/drawing/2014/main" id="{B76EC216-78D3-408E-B0EB-9677D97A6A18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410" name="Gruppieren 409">
                    <a:extLst>
                      <a:ext uri="{FF2B5EF4-FFF2-40B4-BE49-F238E27FC236}">
                        <a16:creationId xmlns:a16="http://schemas.microsoft.com/office/drawing/2014/main" id="{39A46705-FA1E-4B57-94DB-9FF8C7CDC24F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418" name="Gruppieren 417">
                      <a:extLst>
                        <a:ext uri="{FF2B5EF4-FFF2-40B4-BE49-F238E27FC236}">
                          <a16:creationId xmlns:a16="http://schemas.microsoft.com/office/drawing/2014/main" id="{182A33E2-E2B3-4334-9DB7-51A892AF5C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422" name="Rechteck 421">
                        <a:extLst>
                          <a:ext uri="{FF2B5EF4-FFF2-40B4-BE49-F238E27FC236}">
                            <a16:creationId xmlns:a16="http://schemas.microsoft.com/office/drawing/2014/main" id="{32073C14-0E7B-4FF6-87ED-7E555EC006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23" name="Rechteck 422">
                        <a:extLst>
                          <a:ext uri="{FF2B5EF4-FFF2-40B4-BE49-F238E27FC236}">
                            <a16:creationId xmlns:a16="http://schemas.microsoft.com/office/drawing/2014/main" id="{455762C3-D58A-4857-A95A-17A0E33AE0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419" name="Gruppieren 418">
                      <a:extLst>
                        <a:ext uri="{FF2B5EF4-FFF2-40B4-BE49-F238E27FC236}">
                          <a16:creationId xmlns:a16="http://schemas.microsoft.com/office/drawing/2014/main" id="{CD85F2FA-F527-4852-83D6-5CD55FAA1C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420" name="Rechteck 419">
                        <a:extLst>
                          <a:ext uri="{FF2B5EF4-FFF2-40B4-BE49-F238E27FC236}">
                            <a16:creationId xmlns:a16="http://schemas.microsoft.com/office/drawing/2014/main" id="{C7BECADC-6610-4CA7-A70B-72126912AC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21" name="Rechteck 420">
                        <a:extLst>
                          <a:ext uri="{FF2B5EF4-FFF2-40B4-BE49-F238E27FC236}">
                            <a16:creationId xmlns:a16="http://schemas.microsoft.com/office/drawing/2014/main" id="{37A85B85-C913-486A-9533-0CE2295827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11" name="Gruppieren 410">
                    <a:extLst>
                      <a:ext uri="{FF2B5EF4-FFF2-40B4-BE49-F238E27FC236}">
                        <a16:creationId xmlns:a16="http://schemas.microsoft.com/office/drawing/2014/main" id="{D7D8D707-47F1-4319-8D1A-D4969457DE1A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412" name="Gruppieren 411">
                      <a:extLst>
                        <a:ext uri="{FF2B5EF4-FFF2-40B4-BE49-F238E27FC236}">
                          <a16:creationId xmlns:a16="http://schemas.microsoft.com/office/drawing/2014/main" id="{CE247302-301F-4880-93C4-4EC487249D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416" name="Rechteck 415">
                        <a:extLst>
                          <a:ext uri="{FF2B5EF4-FFF2-40B4-BE49-F238E27FC236}">
                            <a16:creationId xmlns:a16="http://schemas.microsoft.com/office/drawing/2014/main" id="{393025ED-0800-4F60-962B-960FF1C3BB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17" name="Rechteck 416">
                        <a:extLst>
                          <a:ext uri="{FF2B5EF4-FFF2-40B4-BE49-F238E27FC236}">
                            <a16:creationId xmlns:a16="http://schemas.microsoft.com/office/drawing/2014/main" id="{B4A89D5F-4CE0-44C4-8376-93521B444D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413" name="Gruppieren 412">
                      <a:extLst>
                        <a:ext uri="{FF2B5EF4-FFF2-40B4-BE49-F238E27FC236}">
                          <a16:creationId xmlns:a16="http://schemas.microsoft.com/office/drawing/2014/main" id="{336C5778-8E17-4B08-84E5-4A7706B7AF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414" name="Rechteck 413">
                        <a:extLst>
                          <a:ext uri="{FF2B5EF4-FFF2-40B4-BE49-F238E27FC236}">
                            <a16:creationId xmlns:a16="http://schemas.microsoft.com/office/drawing/2014/main" id="{50DE51AE-67F4-40DA-B461-25F4EBD9D8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15" name="Rechteck 414">
                        <a:extLst>
                          <a:ext uri="{FF2B5EF4-FFF2-40B4-BE49-F238E27FC236}">
                            <a16:creationId xmlns:a16="http://schemas.microsoft.com/office/drawing/2014/main" id="{793FADC9-8904-470B-8FAF-95E0A90A46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95" name="Gruppieren 394">
                  <a:extLst>
                    <a:ext uri="{FF2B5EF4-FFF2-40B4-BE49-F238E27FC236}">
                      <a16:creationId xmlns:a16="http://schemas.microsoft.com/office/drawing/2014/main" id="{3674EA97-2331-4117-B35C-86282F3D5ED4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396" name="Gruppieren 395">
                    <a:extLst>
                      <a:ext uri="{FF2B5EF4-FFF2-40B4-BE49-F238E27FC236}">
                        <a16:creationId xmlns:a16="http://schemas.microsoft.com/office/drawing/2014/main" id="{86CCE1EF-D215-42FB-A2D9-FD1349C64823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404" name="Gruppieren 403">
                      <a:extLst>
                        <a:ext uri="{FF2B5EF4-FFF2-40B4-BE49-F238E27FC236}">
                          <a16:creationId xmlns:a16="http://schemas.microsoft.com/office/drawing/2014/main" id="{FB4BCCFF-7BA1-4465-9C36-E6ED8EA899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408" name="Rechteck 407">
                        <a:extLst>
                          <a:ext uri="{FF2B5EF4-FFF2-40B4-BE49-F238E27FC236}">
                            <a16:creationId xmlns:a16="http://schemas.microsoft.com/office/drawing/2014/main" id="{DF564571-EAD5-4A9E-8E85-5E26A2BF85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09" name="Rechteck 408">
                        <a:extLst>
                          <a:ext uri="{FF2B5EF4-FFF2-40B4-BE49-F238E27FC236}">
                            <a16:creationId xmlns:a16="http://schemas.microsoft.com/office/drawing/2014/main" id="{4D54C6AB-C3A1-4AA2-BDE9-CA6465D0FA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405" name="Gruppieren 404">
                      <a:extLst>
                        <a:ext uri="{FF2B5EF4-FFF2-40B4-BE49-F238E27FC236}">
                          <a16:creationId xmlns:a16="http://schemas.microsoft.com/office/drawing/2014/main" id="{5A2185D6-7E1F-4E22-84C1-1FB1A627D8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406" name="Rechteck 405">
                        <a:extLst>
                          <a:ext uri="{FF2B5EF4-FFF2-40B4-BE49-F238E27FC236}">
                            <a16:creationId xmlns:a16="http://schemas.microsoft.com/office/drawing/2014/main" id="{C002BD6C-0448-45DF-B296-F222B48349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07" name="Rechteck 406">
                        <a:extLst>
                          <a:ext uri="{FF2B5EF4-FFF2-40B4-BE49-F238E27FC236}">
                            <a16:creationId xmlns:a16="http://schemas.microsoft.com/office/drawing/2014/main" id="{CF10EE83-EF06-4F90-B2F4-E17E016443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97" name="Gruppieren 396">
                    <a:extLst>
                      <a:ext uri="{FF2B5EF4-FFF2-40B4-BE49-F238E27FC236}">
                        <a16:creationId xmlns:a16="http://schemas.microsoft.com/office/drawing/2014/main" id="{AF5E2C46-4DAD-4179-A87C-A23D7E95F68A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398" name="Gruppieren 397">
                      <a:extLst>
                        <a:ext uri="{FF2B5EF4-FFF2-40B4-BE49-F238E27FC236}">
                          <a16:creationId xmlns:a16="http://schemas.microsoft.com/office/drawing/2014/main" id="{1FE846F7-1834-4636-801C-AFDA7932E9F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402" name="Rechteck 401">
                        <a:extLst>
                          <a:ext uri="{FF2B5EF4-FFF2-40B4-BE49-F238E27FC236}">
                            <a16:creationId xmlns:a16="http://schemas.microsoft.com/office/drawing/2014/main" id="{6C2F4B9D-23D9-4D7D-A926-E0AFD8DFF7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03" name="Rechteck 402">
                        <a:extLst>
                          <a:ext uri="{FF2B5EF4-FFF2-40B4-BE49-F238E27FC236}">
                            <a16:creationId xmlns:a16="http://schemas.microsoft.com/office/drawing/2014/main" id="{9E5E5AE6-A449-4288-ADDE-7B81792588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399" name="Gruppieren 398">
                      <a:extLst>
                        <a:ext uri="{FF2B5EF4-FFF2-40B4-BE49-F238E27FC236}">
                          <a16:creationId xmlns:a16="http://schemas.microsoft.com/office/drawing/2014/main" id="{91BF6314-0E94-400C-B0D1-611D17B8BC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400" name="Rechteck 399">
                        <a:extLst>
                          <a:ext uri="{FF2B5EF4-FFF2-40B4-BE49-F238E27FC236}">
                            <a16:creationId xmlns:a16="http://schemas.microsoft.com/office/drawing/2014/main" id="{56465709-7339-4589-9F2F-C2F3C6D30F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01" name="Rechteck 400">
                        <a:extLst>
                          <a:ext uri="{FF2B5EF4-FFF2-40B4-BE49-F238E27FC236}">
                            <a16:creationId xmlns:a16="http://schemas.microsoft.com/office/drawing/2014/main" id="{A127E121-D1DC-4E21-9581-4AB92B1B3E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  <p:grpSp>
            <p:nvGrpSpPr>
              <p:cNvPr id="363" name="Gruppieren 362">
                <a:extLst>
                  <a:ext uri="{FF2B5EF4-FFF2-40B4-BE49-F238E27FC236}">
                    <a16:creationId xmlns:a16="http://schemas.microsoft.com/office/drawing/2014/main" id="{85312EF7-3D0F-4F51-B28C-203C604D0B0B}"/>
                  </a:ext>
                </a:extLst>
              </p:cNvPr>
              <p:cNvGrpSpPr/>
              <p:nvPr/>
            </p:nvGrpSpPr>
            <p:grpSpPr>
              <a:xfrm>
                <a:off x="2492191" y="2975654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364" name="Gruppieren 363">
                  <a:extLst>
                    <a:ext uri="{FF2B5EF4-FFF2-40B4-BE49-F238E27FC236}">
                      <a16:creationId xmlns:a16="http://schemas.microsoft.com/office/drawing/2014/main" id="{D64DCE14-E4B5-477A-9F46-0BF1654D82F0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380" name="Gruppieren 379">
                    <a:extLst>
                      <a:ext uri="{FF2B5EF4-FFF2-40B4-BE49-F238E27FC236}">
                        <a16:creationId xmlns:a16="http://schemas.microsoft.com/office/drawing/2014/main" id="{072ED2B5-8268-473B-B592-BBFB55D52496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388" name="Gruppieren 387">
                      <a:extLst>
                        <a:ext uri="{FF2B5EF4-FFF2-40B4-BE49-F238E27FC236}">
                          <a16:creationId xmlns:a16="http://schemas.microsoft.com/office/drawing/2014/main" id="{620EFBCF-3831-47FC-B97A-5B7E01450F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392" name="Rechteck 391">
                        <a:extLst>
                          <a:ext uri="{FF2B5EF4-FFF2-40B4-BE49-F238E27FC236}">
                            <a16:creationId xmlns:a16="http://schemas.microsoft.com/office/drawing/2014/main" id="{ACD92004-09C5-4971-A540-98225FF787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93" name="Rechteck 392">
                        <a:extLst>
                          <a:ext uri="{FF2B5EF4-FFF2-40B4-BE49-F238E27FC236}">
                            <a16:creationId xmlns:a16="http://schemas.microsoft.com/office/drawing/2014/main" id="{EA4972A8-E460-4A32-AA72-E8E2EF7C97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389" name="Gruppieren 388">
                      <a:extLst>
                        <a:ext uri="{FF2B5EF4-FFF2-40B4-BE49-F238E27FC236}">
                          <a16:creationId xmlns:a16="http://schemas.microsoft.com/office/drawing/2014/main" id="{72215B8A-FDC6-4B54-8F49-A2F28D9094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390" name="Rechteck 389">
                        <a:extLst>
                          <a:ext uri="{FF2B5EF4-FFF2-40B4-BE49-F238E27FC236}">
                            <a16:creationId xmlns:a16="http://schemas.microsoft.com/office/drawing/2014/main" id="{50003027-7BE0-4F7B-AD66-5801D40F8F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91" name="Rechteck 390">
                        <a:extLst>
                          <a:ext uri="{FF2B5EF4-FFF2-40B4-BE49-F238E27FC236}">
                            <a16:creationId xmlns:a16="http://schemas.microsoft.com/office/drawing/2014/main" id="{57814921-6E3B-48F5-A6E8-A6DA8EEDF0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81" name="Gruppieren 380">
                    <a:extLst>
                      <a:ext uri="{FF2B5EF4-FFF2-40B4-BE49-F238E27FC236}">
                        <a16:creationId xmlns:a16="http://schemas.microsoft.com/office/drawing/2014/main" id="{C0E3141F-71D2-4F2E-B2C3-AA3D07C76384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382" name="Gruppieren 381">
                      <a:extLst>
                        <a:ext uri="{FF2B5EF4-FFF2-40B4-BE49-F238E27FC236}">
                          <a16:creationId xmlns:a16="http://schemas.microsoft.com/office/drawing/2014/main" id="{4C38E1B6-4085-4DEB-AEF7-E6F1BCB274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386" name="Rechteck 385">
                        <a:extLst>
                          <a:ext uri="{FF2B5EF4-FFF2-40B4-BE49-F238E27FC236}">
                            <a16:creationId xmlns:a16="http://schemas.microsoft.com/office/drawing/2014/main" id="{69F5849F-2217-4FDE-9558-459CF4E82B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87" name="Rechteck 386">
                        <a:extLst>
                          <a:ext uri="{FF2B5EF4-FFF2-40B4-BE49-F238E27FC236}">
                            <a16:creationId xmlns:a16="http://schemas.microsoft.com/office/drawing/2014/main" id="{FD458747-CC9F-4841-AA52-AC26FAB9E2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383" name="Gruppieren 382">
                      <a:extLst>
                        <a:ext uri="{FF2B5EF4-FFF2-40B4-BE49-F238E27FC236}">
                          <a16:creationId xmlns:a16="http://schemas.microsoft.com/office/drawing/2014/main" id="{B23FFD21-4871-4F05-9156-0D53F2422F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384" name="Rechteck 383">
                        <a:extLst>
                          <a:ext uri="{FF2B5EF4-FFF2-40B4-BE49-F238E27FC236}">
                            <a16:creationId xmlns:a16="http://schemas.microsoft.com/office/drawing/2014/main" id="{B0307BEF-AA3E-4BDC-97EE-697AC3040C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85" name="Rechteck 384">
                        <a:extLst>
                          <a:ext uri="{FF2B5EF4-FFF2-40B4-BE49-F238E27FC236}">
                            <a16:creationId xmlns:a16="http://schemas.microsoft.com/office/drawing/2014/main" id="{7DC8D108-C30A-4ABD-ADF7-B3C477C208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65" name="Gruppieren 364">
                  <a:extLst>
                    <a:ext uri="{FF2B5EF4-FFF2-40B4-BE49-F238E27FC236}">
                      <a16:creationId xmlns:a16="http://schemas.microsoft.com/office/drawing/2014/main" id="{91C49E45-EF60-4568-9891-B09E2D1F919E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366" name="Gruppieren 365">
                    <a:extLst>
                      <a:ext uri="{FF2B5EF4-FFF2-40B4-BE49-F238E27FC236}">
                        <a16:creationId xmlns:a16="http://schemas.microsoft.com/office/drawing/2014/main" id="{ABB9B5EF-EE4D-44CB-B5AB-FF3874259AE5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374" name="Gruppieren 373">
                      <a:extLst>
                        <a:ext uri="{FF2B5EF4-FFF2-40B4-BE49-F238E27FC236}">
                          <a16:creationId xmlns:a16="http://schemas.microsoft.com/office/drawing/2014/main" id="{96D3A332-7203-4D76-BD70-47A86B22272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378" name="Rechteck 377">
                        <a:extLst>
                          <a:ext uri="{FF2B5EF4-FFF2-40B4-BE49-F238E27FC236}">
                            <a16:creationId xmlns:a16="http://schemas.microsoft.com/office/drawing/2014/main" id="{8BB599A9-78A8-466C-9293-600CB07AB0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79" name="Rechteck 378">
                        <a:extLst>
                          <a:ext uri="{FF2B5EF4-FFF2-40B4-BE49-F238E27FC236}">
                            <a16:creationId xmlns:a16="http://schemas.microsoft.com/office/drawing/2014/main" id="{5B422AC9-33E9-4BFA-AB79-3109D69728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375" name="Gruppieren 374">
                      <a:extLst>
                        <a:ext uri="{FF2B5EF4-FFF2-40B4-BE49-F238E27FC236}">
                          <a16:creationId xmlns:a16="http://schemas.microsoft.com/office/drawing/2014/main" id="{973C367B-A335-4802-998A-439FDFCD8D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376" name="Rechteck 375">
                        <a:extLst>
                          <a:ext uri="{FF2B5EF4-FFF2-40B4-BE49-F238E27FC236}">
                            <a16:creationId xmlns:a16="http://schemas.microsoft.com/office/drawing/2014/main" id="{BB551BC5-7DF1-44DD-A9BD-8B95681D4F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77" name="Rechteck 376">
                        <a:extLst>
                          <a:ext uri="{FF2B5EF4-FFF2-40B4-BE49-F238E27FC236}">
                            <a16:creationId xmlns:a16="http://schemas.microsoft.com/office/drawing/2014/main" id="{06491CA5-07E0-4B70-A64A-400D6909A5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67" name="Gruppieren 366">
                    <a:extLst>
                      <a:ext uri="{FF2B5EF4-FFF2-40B4-BE49-F238E27FC236}">
                        <a16:creationId xmlns:a16="http://schemas.microsoft.com/office/drawing/2014/main" id="{27A37084-2B25-425C-BE53-D5333011C29B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368" name="Gruppieren 367">
                      <a:extLst>
                        <a:ext uri="{FF2B5EF4-FFF2-40B4-BE49-F238E27FC236}">
                          <a16:creationId xmlns:a16="http://schemas.microsoft.com/office/drawing/2014/main" id="{BC042FB6-35C2-47FA-A773-55DAAAAFBC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372" name="Rechteck 371">
                        <a:extLst>
                          <a:ext uri="{FF2B5EF4-FFF2-40B4-BE49-F238E27FC236}">
                            <a16:creationId xmlns:a16="http://schemas.microsoft.com/office/drawing/2014/main" id="{8B9FE010-A3C0-4727-A346-48CFFC8EC5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73" name="Rechteck 372">
                        <a:extLst>
                          <a:ext uri="{FF2B5EF4-FFF2-40B4-BE49-F238E27FC236}">
                            <a16:creationId xmlns:a16="http://schemas.microsoft.com/office/drawing/2014/main" id="{86EBCD6D-4C7F-417E-A628-8B3DFF543E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369" name="Gruppieren 368">
                      <a:extLst>
                        <a:ext uri="{FF2B5EF4-FFF2-40B4-BE49-F238E27FC236}">
                          <a16:creationId xmlns:a16="http://schemas.microsoft.com/office/drawing/2014/main" id="{06938B04-9FB3-48B7-8396-B586D05C2E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370" name="Rechteck 369">
                        <a:extLst>
                          <a:ext uri="{FF2B5EF4-FFF2-40B4-BE49-F238E27FC236}">
                            <a16:creationId xmlns:a16="http://schemas.microsoft.com/office/drawing/2014/main" id="{2CC3CD73-83C4-4489-AA1D-F615DDC987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71" name="Rechteck 370">
                        <a:extLst>
                          <a:ext uri="{FF2B5EF4-FFF2-40B4-BE49-F238E27FC236}">
                            <a16:creationId xmlns:a16="http://schemas.microsoft.com/office/drawing/2014/main" id="{45DAF3AE-52C3-4EBA-A44E-32A2720AE2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</p:grpSp>
        <p:grpSp>
          <p:nvGrpSpPr>
            <p:cNvPr id="299" name="Gruppieren 298">
              <a:extLst>
                <a:ext uri="{FF2B5EF4-FFF2-40B4-BE49-F238E27FC236}">
                  <a16:creationId xmlns:a16="http://schemas.microsoft.com/office/drawing/2014/main" id="{C01FBBBF-05B2-4EE1-BD95-A81BC2EE5A65}"/>
                </a:ext>
              </a:extLst>
            </p:cNvPr>
            <p:cNvGrpSpPr/>
            <p:nvPr/>
          </p:nvGrpSpPr>
          <p:grpSpPr>
            <a:xfrm>
              <a:off x="2491572" y="3414662"/>
              <a:ext cx="1801171" cy="830304"/>
              <a:chOff x="2492191" y="2523302"/>
              <a:chExt cx="1801171" cy="830304"/>
            </a:xfrm>
            <a:grpFill/>
          </p:grpSpPr>
          <p:grpSp>
            <p:nvGrpSpPr>
              <p:cNvPr id="300" name="Gruppieren 299">
                <a:extLst>
                  <a:ext uri="{FF2B5EF4-FFF2-40B4-BE49-F238E27FC236}">
                    <a16:creationId xmlns:a16="http://schemas.microsoft.com/office/drawing/2014/main" id="{EB732321-8C39-480C-8CC1-AB27FC252217}"/>
                  </a:ext>
                </a:extLst>
              </p:cNvPr>
              <p:cNvGrpSpPr/>
              <p:nvPr/>
            </p:nvGrpSpPr>
            <p:grpSpPr>
              <a:xfrm>
                <a:off x="2492191" y="2523302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332" name="Gruppieren 331">
                  <a:extLst>
                    <a:ext uri="{FF2B5EF4-FFF2-40B4-BE49-F238E27FC236}">
                      <a16:creationId xmlns:a16="http://schemas.microsoft.com/office/drawing/2014/main" id="{33614744-3A50-437A-B97A-C039EC3DEC8B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348" name="Gruppieren 347">
                    <a:extLst>
                      <a:ext uri="{FF2B5EF4-FFF2-40B4-BE49-F238E27FC236}">
                        <a16:creationId xmlns:a16="http://schemas.microsoft.com/office/drawing/2014/main" id="{4C134E14-071B-41F7-BBAD-18FE03388F88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356" name="Gruppieren 355">
                      <a:extLst>
                        <a:ext uri="{FF2B5EF4-FFF2-40B4-BE49-F238E27FC236}">
                          <a16:creationId xmlns:a16="http://schemas.microsoft.com/office/drawing/2014/main" id="{A3F502C0-137B-4840-82DB-961102AC9A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360" name="Rechteck 359">
                        <a:extLst>
                          <a:ext uri="{FF2B5EF4-FFF2-40B4-BE49-F238E27FC236}">
                            <a16:creationId xmlns:a16="http://schemas.microsoft.com/office/drawing/2014/main" id="{E573FC65-878B-4BD0-ADEB-E1591D4383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61" name="Rechteck 360">
                        <a:extLst>
                          <a:ext uri="{FF2B5EF4-FFF2-40B4-BE49-F238E27FC236}">
                            <a16:creationId xmlns:a16="http://schemas.microsoft.com/office/drawing/2014/main" id="{59903775-360C-41DD-945F-32B5861348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357" name="Gruppieren 356">
                      <a:extLst>
                        <a:ext uri="{FF2B5EF4-FFF2-40B4-BE49-F238E27FC236}">
                          <a16:creationId xmlns:a16="http://schemas.microsoft.com/office/drawing/2014/main" id="{858BFC71-8731-45FA-BCAB-B6A0B3C387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358" name="Rechteck 357">
                        <a:extLst>
                          <a:ext uri="{FF2B5EF4-FFF2-40B4-BE49-F238E27FC236}">
                            <a16:creationId xmlns:a16="http://schemas.microsoft.com/office/drawing/2014/main" id="{F61C4D46-B129-4C87-92D5-BFEC416EB7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59" name="Rechteck 358">
                        <a:extLst>
                          <a:ext uri="{FF2B5EF4-FFF2-40B4-BE49-F238E27FC236}">
                            <a16:creationId xmlns:a16="http://schemas.microsoft.com/office/drawing/2014/main" id="{C1D96377-5E2B-458E-A960-46EF6FF066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49" name="Gruppieren 348">
                    <a:extLst>
                      <a:ext uri="{FF2B5EF4-FFF2-40B4-BE49-F238E27FC236}">
                        <a16:creationId xmlns:a16="http://schemas.microsoft.com/office/drawing/2014/main" id="{900097FC-4ECD-4AB5-ABFE-D5A9E3834B70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350" name="Gruppieren 349">
                      <a:extLst>
                        <a:ext uri="{FF2B5EF4-FFF2-40B4-BE49-F238E27FC236}">
                          <a16:creationId xmlns:a16="http://schemas.microsoft.com/office/drawing/2014/main" id="{A6515D6B-DC40-45F8-ADC7-8E31EF8BC8D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354" name="Rechteck 353">
                        <a:extLst>
                          <a:ext uri="{FF2B5EF4-FFF2-40B4-BE49-F238E27FC236}">
                            <a16:creationId xmlns:a16="http://schemas.microsoft.com/office/drawing/2014/main" id="{1A699CA2-D478-4BBC-B785-8914348918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55" name="Rechteck 354">
                        <a:extLst>
                          <a:ext uri="{FF2B5EF4-FFF2-40B4-BE49-F238E27FC236}">
                            <a16:creationId xmlns:a16="http://schemas.microsoft.com/office/drawing/2014/main" id="{E8469924-8854-43FC-88CB-57957F0363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351" name="Gruppieren 350">
                      <a:extLst>
                        <a:ext uri="{FF2B5EF4-FFF2-40B4-BE49-F238E27FC236}">
                          <a16:creationId xmlns:a16="http://schemas.microsoft.com/office/drawing/2014/main" id="{774AB322-803F-402E-BD21-AE35F77858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352" name="Rechteck 351">
                        <a:extLst>
                          <a:ext uri="{FF2B5EF4-FFF2-40B4-BE49-F238E27FC236}">
                            <a16:creationId xmlns:a16="http://schemas.microsoft.com/office/drawing/2014/main" id="{48DBB9FD-7F0A-43FF-A12B-CDD8602F0A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53" name="Rechteck 352">
                        <a:extLst>
                          <a:ext uri="{FF2B5EF4-FFF2-40B4-BE49-F238E27FC236}">
                            <a16:creationId xmlns:a16="http://schemas.microsoft.com/office/drawing/2014/main" id="{5F917B22-4B60-4F68-8D21-58B99D1B68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33" name="Gruppieren 332">
                  <a:extLst>
                    <a:ext uri="{FF2B5EF4-FFF2-40B4-BE49-F238E27FC236}">
                      <a16:creationId xmlns:a16="http://schemas.microsoft.com/office/drawing/2014/main" id="{C8F2622D-A420-4788-8A0E-17D59D8F6155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334" name="Gruppieren 333">
                    <a:extLst>
                      <a:ext uri="{FF2B5EF4-FFF2-40B4-BE49-F238E27FC236}">
                        <a16:creationId xmlns:a16="http://schemas.microsoft.com/office/drawing/2014/main" id="{BE40CDF7-23C8-48B0-9B13-DDFB6021DB46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342" name="Gruppieren 341">
                      <a:extLst>
                        <a:ext uri="{FF2B5EF4-FFF2-40B4-BE49-F238E27FC236}">
                          <a16:creationId xmlns:a16="http://schemas.microsoft.com/office/drawing/2014/main" id="{1B31E2EC-5383-4CD9-AE57-DB9F71E535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346" name="Rechteck 345">
                        <a:extLst>
                          <a:ext uri="{FF2B5EF4-FFF2-40B4-BE49-F238E27FC236}">
                            <a16:creationId xmlns:a16="http://schemas.microsoft.com/office/drawing/2014/main" id="{B9671CA2-1DCB-4381-9AC3-89133AE7B1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47" name="Rechteck 346">
                        <a:extLst>
                          <a:ext uri="{FF2B5EF4-FFF2-40B4-BE49-F238E27FC236}">
                            <a16:creationId xmlns:a16="http://schemas.microsoft.com/office/drawing/2014/main" id="{48F33076-95D7-4649-B112-116A7A4280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343" name="Gruppieren 342">
                      <a:extLst>
                        <a:ext uri="{FF2B5EF4-FFF2-40B4-BE49-F238E27FC236}">
                          <a16:creationId xmlns:a16="http://schemas.microsoft.com/office/drawing/2014/main" id="{3BC10826-218F-4FF1-8480-CB9895D166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344" name="Rechteck 343">
                        <a:extLst>
                          <a:ext uri="{FF2B5EF4-FFF2-40B4-BE49-F238E27FC236}">
                            <a16:creationId xmlns:a16="http://schemas.microsoft.com/office/drawing/2014/main" id="{8AC5C0CC-0254-4198-87D9-394D655154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45" name="Rechteck 344">
                        <a:extLst>
                          <a:ext uri="{FF2B5EF4-FFF2-40B4-BE49-F238E27FC236}">
                            <a16:creationId xmlns:a16="http://schemas.microsoft.com/office/drawing/2014/main" id="{F587F41A-E5BE-4A4D-BCBA-57845D0313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35" name="Gruppieren 334">
                    <a:extLst>
                      <a:ext uri="{FF2B5EF4-FFF2-40B4-BE49-F238E27FC236}">
                        <a16:creationId xmlns:a16="http://schemas.microsoft.com/office/drawing/2014/main" id="{8165FF90-E6E3-40F5-8EFB-9093C4C4B7F0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336" name="Gruppieren 335">
                      <a:extLst>
                        <a:ext uri="{FF2B5EF4-FFF2-40B4-BE49-F238E27FC236}">
                          <a16:creationId xmlns:a16="http://schemas.microsoft.com/office/drawing/2014/main" id="{AE5D68BD-0645-4584-864B-111AD359D9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340" name="Rechteck 339">
                        <a:extLst>
                          <a:ext uri="{FF2B5EF4-FFF2-40B4-BE49-F238E27FC236}">
                            <a16:creationId xmlns:a16="http://schemas.microsoft.com/office/drawing/2014/main" id="{A942ABC2-F513-4D06-B843-5AC03DBA75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41" name="Rechteck 340">
                        <a:extLst>
                          <a:ext uri="{FF2B5EF4-FFF2-40B4-BE49-F238E27FC236}">
                            <a16:creationId xmlns:a16="http://schemas.microsoft.com/office/drawing/2014/main" id="{788C2AD3-AEA3-4876-8D91-3E571BC61A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337" name="Gruppieren 336">
                      <a:extLst>
                        <a:ext uri="{FF2B5EF4-FFF2-40B4-BE49-F238E27FC236}">
                          <a16:creationId xmlns:a16="http://schemas.microsoft.com/office/drawing/2014/main" id="{4CCDCF1C-0C8D-4006-8405-4504328B34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338" name="Rechteck 337">
                        <a:extLst>
                          <a:ext uri="{FF2B5EF4-FFF2-40B4-BE49-F238E27FC236}">
                            <a16:creationId xmlns:a16="http://schemas.microsoft.com/office/drawing/2014/main" id="{ACAF88BD-9897-4C80-A126-8BB5CA031D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39" name="Rechteck 338">
                        <a:extLst>
                          <a:ext uri="{FF2B5EF4-FFF2-40B4-BE49-F238E27FC236}">
                            <a16:creationId xmlns:a16="http://schemas.microsoft.com/office/drawing/2014/main" id="{3FC9DEFD-0355-4439-B20C-40784E5FB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  <p:grpSp>
            <p:nvGrpSpPr>
              <p:cNvPr id="301" name="Gruppieren 300">
                <a:extLst>
                  <a:ext uri="{FF2B5EF4-FFF2-40B4-BE49-F238E27FC236}">
                    <a16:creationId xmlns:a16="http://schemas.microsoft.com/office/drawing/2014/main" id="{EEF9E629-72FB-4102-B91D-D409D5FE35AE}"/>
                  </a:ext>
                </a:extLst>
              </p:cNvPr>
              <p:cNvGrpSpPr/>
              <p:nvPr/>
            </p:nvGrpSpPr>
            <p:grpSpPr>
              <a:xfrm>
                <a:off x="2492191" y="2975654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302" name="Gruppieren 301">
                  <a:extLst>
                    <a:ext uri="{FF2B5EF4-FFF2-40B4-BE49-F238E27FC236}">
                      <a16:creationId xmlns:a16="http://schemas.microsoft.com/office/drawing/2014/main" id="{8687B413-053E-4470-AF9F-F3FCE1BD64E5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318" name="Gruppieren 317">
                    <a:extLst>
                      <a:ext uri="{FF2B5EF4-FFF2-40B4-BE49-F238E27FC236}">
                        <a16:creationId xmlns:a16="http://schemas.microsoft.com/office/drawing/2014/main" id="{59024B34-88A8-4ABD-BDD1-B1E783F6F9FB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326" name="Gruppieren 325">
                      <a:extLst>
                        <a:ext uri="{FF2B5EF4-FFF2-40B4-BE49-F238E27FC236}">
                          <a16:creationId xmlns:a16="http://schemas.microsoft.com/office/drawing/2014/main" id="{9CB3C792-39BC-4852-A9F4-1D8F50D856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330" name="Rechteck 329">
                        <a:extLst>
                          <a:ext uri="{FF2B5EF4-FFF2-40B4-BE49-F238E27FC236}">
                            <a16:creationId xmlns:a16="http://schemas.microsoft.com/office/drawing/2014/main" id="{759F99CD-29F7-4842-B345-80059786F0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31" name="Rechteck 330">
                        <a:extLst>
                          <a:ext uri="{FF2B5EF4-FFF2-40B4-BE49-F238E27FC236}">
                            <a16:creationId xmlns:a16="http://schemas.microsoft.com/office/drawing/2014/main" id="{9FB29CD0-87E7-4901-9334-14CABEA617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327" name="Gruppieren 326">
                      <a:extLst>
                        <a:ext uri="{FF2B5EF4-FFF2-40B4-BE49-F238E27FC236}">
                          <a16:creationId xmlns:a16="http://schemas.microsoft.com/office/drawing/2014/main" id="{CE37B687-A5AE-4901-B739-0D44477CD6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328" name="Rechteck 327">
                        <a:extLst>
                          <a:ext uri="{FF2B5EF4-FFF2-40B4-BE49-F238E27FC236}">
                            <a16:creationId xmlns:a16="http://schemas.microsoft.com/office/drawing/2014/main" id="{EC477A60-DCF6-4E7C-8516-4AA69F11EF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29" name="Rechteck 328">
                        <a:extLst>
                          <a:ext uri="{FF2B5EF4-FFF2-40B4-BE49-F238E27FC236}">
                            <a16:creationId xmlns:a16="http://schemas.microsoft.com/office/drawing/2014/main" id="{35A5153A-44D5-42A4-9286-4123BDF371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19" name="Gruppieren 318">
                    <a:extLst>
                      <a:ext uri="{FF2B5EF4-FFF2-40B4-BE49-F238E27FC236}">
                        <a16:creationId xmlns:a16="http://schemas.microsoft.com/office/drawing/2014/main" id="{08E495EE-609A-44DC-AC6F-85408C72CE1A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320" name="Gruppieren 319">
                      <a:extLst>
                        <a:ext uri="{FF2B5EF4-FFF2-40B4-BE49-F238E27FC236}">
                          <a16:creationId xmlns:a16="http://schemas.microsoft.com/office/drawing/2014/main" id="{DC2E0CDD-DF40-4EFB-A44E-C55B5C1A9B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324" name="Rechteck 323">
                        <a:extLst>
                          <a:ext uri="{FF2B5EF4-FFF2-40B4-BE49-F238E27FC236}">
                            <a16:creationId xmlns:a16="http://schemas.microsoft.com/office/drawing/2014/main" id="{43C483A8-793C-4913-9225-6C58D688D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25" name="Rechteck 324">
                        <a:extLst>
                          <a:ext uri="{FF2B5EF4-FFF2-40B4-BE49-F238E27FC236}">
                            <a16:creationId xmlns:a16="http://schemas.microsoft.com/office/drawing/2014/main" id="{979955B3-B65D-4722-B65D-01F761E055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321" name="Gruppieren 320">
                      <a:extLst>
                        <a:ext uri="{FF2B5EF4-FFF2-40B4-BE49-F238E27FC236}">
                          <a16:creationId xmlns:a16="http://schemas.microsoft.com/office/drawing/2014/main" id="{48D8E688-25A8-4910-A1DB-1B651270AE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322" name="Rechteck 321">
                        <a:extLst>
                          <a:ext uri="{FF2B5EF4-FFF2-40B4-BE49-F238E27FC236}">
                            <a16:creationId xmlns:a16="http://schemas.microsoft.com/office/drawing/2014/main" id="{877A0666-9B7E-4103-B6C7-F56F53FE91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23" name="Rechteck 322">
                        <a:extLst>
                          <a:ext uri="{FF2B5EF4-FFF2-40B4-BE49-F238E27FC236}">
                            <a16:creationId xmlns:a16="http://schemas.microsoft.com/office/drawing/2014/main" id="{4C5DB499-ECDB-46DE-A23F-97E5B19D61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303" name="Gruppieren 302">
                  <a:extLst>
                    <a:ext uri="{FF2B5EF4-FFF2-40B4-BE49-F238E27FC236}">
                      <a16:creationId xmlns:a16="http://schemas.microsoft.com/office/drawing/2014/main" id="{DDD72D2E-9424-4407-A29B-B068684BAD76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304" name="Gruppieren 303">
                    <a:extLst>
                      <a:ext uri="{FF2B5EF4-FFF2-40B4-BE49-F238E27FC236}">
                        <a16:creationId xmlns:a16="http://schemas.microsoft.com/office/drawing/2014/main" id="{A34937C7-77EA-40B8-AC69-D081E37E1650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312" name="Gruppieren 311">
                      <a:extLst>
                        <a:ext uri="{FF2B5EF4-FFF2-40B4-BE49-F238E27FC236}">
                          <a16:creationId xmlns:a16="http://schemas.microsoft.com/office/drawing/2014/main" id="{7A632BC5-61CC-4AF2-BECC-208F865F32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316" name="Rechteck 315">
                        <a:extLst>
                          <a:ext uri="{FF2B5EF4-FFF2-40B4-BE49-F238E27FC236}">
                            <a16:creationId xmlns:a16="http://schemas.microsoft.com/office/drawing/2014/main" id="{ABA61D1A-42D9-495D-BEBE-B5BCA30B67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17" name="Rechteck 316">
                        <a:extLst>
                          <a:ext uri="{FF2B5EF4-FFF2-40B4-BE49-F238E27FC236}">
                            <a16:creationId xmlns:a16="http://schemas.microsoft.com/office/drawing/2014/main" id="{B0C0C60A-8FDA-4696-A247-EE53D01393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313" name="Gruppieren 312">
                      <a:extLst>
                        <a:ext uri="{FF2B5EF4-FFF2-40B4-BE49-F238E27FC236}">
                          <a16:creationId xmlns:a16="http://schemas.microsoft.com/office/drawing/2014/main" id="{E6497DB5-909F-44F3-957F-9A72E3CF2B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314" name="Rechteck 313">
                        <a:extLst>
                          <a:ext uri="{FF2B5EF4-FFF2-40B4-BE49-F238E27FC236}">
                            <a16:creationId xmlns:a16="http://schemas.microsoft.com/office/drawing/2014/main" id="{B329B21A-E619-4A93-8A1B-516E15390A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15" name="Rechteck 314">
                        <a:extLst>
                          <a:ext uri="{FF2B5EF4-FFF2-40B4-BE49-F238E27FC236}">
                            <a16:creationId xmlns:a16="http://schemas.microsoft.com/office/drawing/2014/main" id="{F18C2DBC-8669-4E99-B953-FB1055711D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305" name="Gruppieren 304">
                    <a:extLst>
                      <a:ext uri="{FF2B5EF4-FFF2-40B4-BE49-F238E27FC236}">
                        <a16:creationId xmlns:a16="http://schemas.microsoft.com/office/drawing/2014/main" id="{DF052A33-C586-49B1-B4CD-A31567B4172F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306" name="Gruppieren 305">
                      <a:extLst>
                        <a:ext uri="{FF2B5EF4-FFF2-40B4-BE49-F238E27FC236}">
                          <a16:creationId xmlns:a16="http://schemas.microsoft.com/office/drawing/2014/main" id="{FC8F8E9F-2051-4E14-8975-626FA24215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310" name="Rechteck 309">
                        <a:extLst>
                          <a:ext uri="{FF2B5EF4-FFF2-40B4-BE49-F238E27FC236}">
                            <a16:creationId xmlns:a16="http://schemas.microsoft.com/office/drawing/2014/main" id="{56A459E0-C83A-4C62-BAC8-768805A2E6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11" name="Rechteck 310">
                        <a:extLst>
                          <a:ext uri="{FF2B5EF4-FFF2-40B4-BE49-F238E27FC236}">
                            <a16:creationId xmlns:a16="http://schemas.microsoft.com/office/drawing/2014/main" id="{780A0673-AA87-4197-96DA-EC39022CA4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307" name="Gruppieren 306">
                      <a:extLst>
                        <a:ext uri="{FF2B5EF4-FFF2-40B4-BE49-F238E27FC236}">
                          <a16:creationId xmlns:a16="http://schemas.microsoft.com/office/drawing/2014/main" id="{1552BDB5-5C81-4268-A5F0-C134BEBF19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308" name="Rechteck 307">
                        <a:extLst>
                          <a:ext uri="{FF2B5EF4-FFF2-40B4-BE49-F238E27FC236}">
                            <a16:creationId xmlns:a16="http://schemas.microsoft.com/office/drawing/2014/main" id="{9A49C13A-121A-4C9E-99FF-78FB2C5B8B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309" name="Rechteck 308">
                        <a:extLst>
                          <a:ext uri="{FF2B5EF4-FFF2-40B4-BE49-F238E27FC236}">
                            <a16:creationId xmlns:a16="http://schemas.microsoft.com/office/drawing/2014/main" id="{6ECDAB03-B529-41B3-ADEF-9EA45E22C3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424" name="Gruppieren 423">
            <a:extLst>
              <a:ext uri="{FF2B5EF4-FFF2-40B4-BE49-F238E27FC236}">
                <a16:creationId xmlns:a16="http://schemas.microsoft.com/office/drawing/2014/main" id="{F0AF24F1-C51F-46FB-8EE5-0D5B9CD1F56D}"/>
              </a:ext>
            </a:extLst>
          </p:cNvPr>
          <p:cNvGrpSpPr/>
          <p:nvPr/>
        </p:nvGrpSpPr>
        <p:grpSpPr>
          <a:xfrm>
            <a:off x="7774234" y="2537639"/>
            <a:ext cx="1801790" cy="1721664"/>
            <a:chOff x="2491572" y="2523302"/>
            <a:chExt cx="1801790" cy="1721664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425" name="Gruppieren 424">
              <a:extLst>
                <a:ext uri="{FF2B5EF4-FFF2-40B4-BE49-F238E27FC236}">
                  <a16:creationId xmlns:a16="http://schemas.microsoft.com/office/drawing/2014/main" id="{E0FA306A-A75E-46B9-99F6-6B9E3FD17871}"/>
                </a:ext>
              </a:extLst>
            </p:cNvPr>
            <p:cNvGrpSpPr/>
            <p:nvPr/>
          </p:nvGrpSpPr>
          <p:grpSpPr>
            <a:xfrm>
              <a:off x="2492191" y="2523302"/>
              <a:ext cx="1801171" cy="830304"/>
              <a:chOff x="2492191" y="2523302"/>
              <a:chExt cx="1801171" cy="830304"/>
            </a:xfrm>
            <a:grpFill/>
          </p:grpSpPr>
          <p:grpSp>
            <p:nvGrpSpPr>
              <p:cNvPr id="489" name="Gruppieren 488">
                <a:extLst>
                  <a:ext uri="{FF2B5EF4-FFF2-40B4-BE49-F238E27FC236}">
                    <a16:creationId xmlns:a16="http://schemas.microsoft.com/office/drawing/2014/main" id="{66B1DB4E-E015-4E9F-9D5A-076C2FBC25FD}"/>
                  </a:ext>
                </a:extLst>
              </p:cNvPr>
              <p:cNvGrpSpPr/>
              <p:nvPr/>
            </p:nvGrpSpPr>
            <p:grpSpPr>
              <a:xfrm>
                <a:off x="2492191" y="2523302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521" name="Gruppieren 520">
                  <a:extLst>
                    <a:ext uri="{FF2B5EF4-FFF2-40B4-BE49-F238E27FC236}">
                      <a16:creationId xmlns:a16="http://schemas.microsoft.com/office/drawing/2014/main" id="{C7AE31A5-E7F4-4DCB-8A67-A45D3BB119F4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537" name="Gruppieren 536">
                    <a:extLst>
                      <a:ext uri="{FF2B5EF4-FFF2-40B4-BE49-F238E27FC236}">
                        <a16:creationId xmlns:a16="http://schemas.microsoft.com/office/drawing/2014/main" id="{B4BD539D-4966-42AA-90D8-35EFB3CC3F26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545" name="Gruppieren 544">
                      <a:extLst>
                        <a:ext uri="{FF2B5EF4-FFF2-40B4-BE49-F238E27FC236}">
                          <a16:creationId xmlns:a16="http://schemas.microsoft.com/office/drawing/2014/main" id="{D47F20DF-5CCD-4DF3-A910-607BBB9E8D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549" name="Rechteck 548">
                        <a:extLst>
                          <a:ext uri="{FF2B5EF4-FFF2-40B4-BE49-F238E27FC236}">
                            <a16:creationId xmlns:a16="http://schemas.microsoft.com/office/drawing/2014/main" id="{AD38D02A-4DB3-46B3-AD0E-E49CAD9384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50" name="Rechteck 549">
                        <a:extLst>
                          <a:ext uri="{FF2B5EF4-FFF2-40B4-BE49-F238E27FC236}">
                            <a16:creationId xmlns:a16="http://schemas.microsoft.com/office/drawing/2014/main" id="{0093EE31-6955-428E-A938-E0FB72917E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546" name="Gruppieren 545">
                      <a:extLst>
                        <a:ext uri="{FF2B5EF4-FFF2-40B4-BE49-F238E27FC236}">
                          <a16:creationId xmlns:a16="http://schemas.microsoft.com/office/drawing/2014/main" id="{EE54F06F-0862-486A-B636-F4150623F33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547" name="Rechteck 546">
                        <a:extLst>
                          <a:ext uri="{FF2B5EF4-FFF2-40B4-BE49-F238E27FC236}">
                            <a16:creationId xmlns:a16="http://schemas.microsoft.com/office/drawing/2014/main" id="{C3DA7339-D607-4B54-B2AE-15648A5E31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48" name="Rechteck 547">
                        <a:extLst>
                          <a:ext uri="{FF2B5EF4-FFF2-40B4-BE49-F238E27FC236}">
                            <a16:creationId xmlns:a16="http://schemas.microsoft.com/office/drawing/2014/main" id="{622DB50F-9F8B-44F3-AB2E-9B36E52949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538" name="Gruppieren 537">
                    <a:extLst>
                      <a:ext uri="{FF2B5EF4-FFF2-40B4-BE49-F238E27FC236}">
                        <a16:creationId xmlns:a16="http://schemas.microsoft.com/office/drawing/2014/main" id="{8F852487-2FEC-42BE-84D5-5484739EB736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539" name="Gruppieren 538">
                      <a:extLst>
                        <a:ext uri="{FF2B5EF4-FFF2-40B4-BE49-F238E27FC236}">
                          <a16:creationId xmlns:a16="http://schemas.microsoft.com/office/drawing/2014/main" id="{077D398B-7AE9-40EE-8B44-B7D327DDD5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543" name="Rechteck 542">
                        <a:extLst>
                          <a:ext uri="{FF2B5EF4-FFF2-40B4-BE49-F238E27FC236}">
                            <a16:creationId xmlns:a16="http://schemas.microsoft.com/office/drawing/2014/main" id="{49AA40F0-F109-4E42-9311-3286AF583A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44" name="Rechteck 543">
                        <a:extLst>
                          <a:ext uri="{FF2B5EF4-FFF2-40B4-BE49-F238E27FC236}">
                            <a16:creationId xmlns:a16="http://schemas.microsoft.com/office/drawing/2014/main" id="{F9FAC961-C984-4B99-9CE1-7400C018E9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540" name="Gruppieren 539">
                      <a:extLst>
                        <a:ext uri="{FF2B5EF4-FFF2-40B4-BE49-F238E27FC236}">
                          <a16:creationId xmlns:a16="http://schemas.microsoft.com/office/drawing/2014/main" id="{85E27666-89FD-44FF-B9E3-DD2E83F175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541" name="Rechteck 540">
                        <a:extLst>
                          <a:ext uri="{FF2B5EF4-FFF2-40B4-BE49-F238E27FC236}">
                            <a16:creationId xmlns:a16="http://schemas.microsoft.com/office/drawing/2014/main" id="{652888C0-A186-4354-BC79-38B4A78A63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42" name="Rechteck 541">
                        <a:extLst>
                          <a:ext uri="{FF2B5EF4-FFF2-40B4-BE49-F238E27FC236}">
                            <a16:creationId xmlns:a16="http://schemas.microsoft.com/office/drawing/2014/main" id="{CA32A786-472F-480D-AD44-DBA689F412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522" name="Gruppieren 521">
                  <a:extLst>
                    <a:ext uri="{FF2B5EF4-FFF2-40B4-BE49-F238E27FC236}">
                      <a16:creationId xmlns:a16="http://schemas.microsoft.com/office/drawing/2014/main" id="{B32A52D5-7E72-42FE-A923-E79AE78393BE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523" name="Gruppieren 522">
                    <a:extLst>
                      <a:ext uri="{FF2B5EF4-FFF2-40B4-BE49-F238E27FC236}">
                        <a16:creationId xmlns:a16="http://schemas.microsoft.com/office/drawing/2014/main" id="{59B9158A-0851-487B-875F-4B483C4DF27D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531" name="Gruppieren 530">
                      <a:extLst>
                        <a:ext uri="{FF2B5EF4-FFF2-40B4-BE49-F238E27FC236}">
                          <a16:creationId xmlns:a16="http://schemas.microsoft.com/office/drawing/2014/main" id="{D92CBE4C-7A34-4864-8DC3-22DB51F07E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535" name="Rechteck 534">
                        <a:extLst>
                          <a:ext uri="{FF2B5EF4-FFF2-40B4-BE49-F238E27FC236}">
                            <a16:creationId xmlns:a16="http://schemas.microsoft.com/office/drawing/2014/main" id="{D2006A5C-91E7-46BD-85D1-97DF856D7E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36" name="Rechteck 535">
                        <a:extLst>
                          <a:ext uri="{FF2B5EF4-FFF2-40B4-BE49-F238E27FC236}">
                            <a16:creationId xmlns:a16="http://schemas.microsoft.com/office/drawing/2014/main" id="{197599CC-F6B5-4697-957E-7CF5F98377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532" name="Gruppieren 531">
                      <a:extLst>
                        <a:ext uri="{FF2B5EF4-FFF2-40B4-BE49-F238E27FC236}">
                          <a16:creationId xmlns:a16="http://schemas.microsoft.com/office/drawing/2014/main" id="{408C82E6-7D10-43EF-92B1-73DCBE7ED2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533" name="Rechteck 532">
                        <a:extLst>
                          <a:ext uri="{FF2B5EF4-FFF2-40B4-BE49-F238E27FC236}">
                            <a16:creationId xmlns:a16="http://schemas.microsoft.com/office/drawing/2014/main" id="{B6E15F63-0DBB-457E-AEE6-324DC404D3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34" name="Rechteck 533">
                        <a:extLst>
                          <a:ext uri="{FF2B5EF4-FFF2-40B4-BE49-F238E27FC236}">
                            <a16:creationId xmlns:a16="http://schemas.microsoft.com/office/drawing/2014/main" id="{4A0A3E68-C23F-4596-ABA9-FDD897A0F1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524" name="Gruppieren 523">
                    <a:extLst>
                      <a:ext uri="{FF2B5EF4-FFF2-40B4-BE49-F238E27FC236}">
                        <a16:creationId xmlns:a16="http://schemas.microsoft.com/office/drawing/2014/main" id="{CDC51455-64B0-4A25-948B-A71ACF6B5AFB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525" name="Gruppieren 524">
                      <a:extLst>
                        <a:ext uri="{FF2B5EF4-FFF2-40B4-BE49-F238E27FC236}">
                          <a16:creationId xmlns:a16="http://schemas.microsoft.com/office/drawing/2014/main" id="{BFBD18C3-8A5A-4014-A1C8-B51F04DB31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529" name="Rechteck 528">
                        <a:extLst>
                          <a:ext uri="{FF2B5EF4-FFF2-40B4-BE49-F238E27FC236}">
                            <a16:creationId xmlns:a16="http://schemas.microsoft.com/office/drawing/2014/main" id="{E7D7DF50-F87D-4B03-9468-AF75D97B7A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30" name="Rechteck 529">
                        <a:extLst>
                          <a:ext uri="{FF2B5EF4-FFF2-40B4-BE49-F238E27FC236}">
                            <a16:creationId xmlns:a16="http://schemas.microsoft.com/office/drawing/2014/main" id="{DE0E1DBE-A8FB-4949-9C8B-6E49693653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526" name="Gruppieren 525">
                      <a:extLst>
                        <a:ext uri="{FF2B5EF4-FFF2-40B4-BE49-F238E27FC236}">
                          <a16:creationId xmlns:a16="http://schemas.microsoft.com/office/drawing/2014/main" id="{709C1D1B-9DC5-4045-BBEB-B6E892A9BD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527" name="Rechteck 526">
                        <a:extLst>
                          <a:ext uri="{FF2B5EF4-FFF2-40B4-BE49-F238E27FC236}">
                            <a16:creationId xmlns:a16="http://schemas.microsoft.com/office/drawing/2014/main" id="{929B025F-174B-41F0-81AB-80B98B7E7D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28" name="Rechteck 527">
                        <a:extLst>
                          <a:ext uri="{FF2B5EF4-FFF2-40B4-BE49-F238E27FC236}">
                            <a16:creationId xmlns:a16="http://schemas.microsoft.com/office/drawing/2014/main" id="{9441FF5C-7453-4FE5-85B7-C98BC56C11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  <p:grpSp>
            <p:nvGrpSpPr>
              <p:cNvPr id="490" name="Gruppieren 489">
                <a:extLst>
                  <a:ext uri="{FF2B5EF4-FFF2-40B4-BE49-F238E27FC236}">
                    <a16:creationId xmlns:a16="http://schemas.microsoft.com/office/drawing/2014/main" id="{CEC7D17C-ABDF-4975-9DDB-2AA8C11DDE5B}"/>
                  </a:ext>
                </a:extLst>
              </p:cNvPr>
              <p:cNvGrpSpPr/>
              <p:nvPr/>
            </p:nvGrpSpPr>
            <p:grpSpPr>
              <a:xfrm>
                <a:off x="2492191" y="2975654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491" name="Gruppieren 490">
                  <a:extLst>
                    <a:ext uri="{FF2B5EF4-FFF2-40B4-BE49-F238E27FC236}">
                      <a16:creationId xmlns:a16="http://schemas.microsoft.com/office/drawing/2014/main" id="{9EB50EF7-9FE3-4E14-83F8-7612460348B8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507" name="Gruppieren 506">
                    <a:extLst>
                      <a:ext uri="{FF2B5EF4-FFF2-40B4-BE49-F238E27FC236}">
                        <a16:creationId xmlns:a16="http://schemas.microsoft.com/office/drawing/2014/main" id="{80D31EEF-93E9-4047-A391-88833E280E64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515" name="Gruppieren 514">
                      <a:extLst>
                        <a:ext uri="{FF2B5EF4-FFF2-40B4-BE49-F238E27FC236}">
                          <a16:creationId xmlns:a16="http://schemas.microsoft.com/office/drawing/2014/main" id="{4BA67165-00C0-470A-BB40-5CF3582C55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519" name="Rechteck 518">
                        <a:extLst>
                          <a:ext uri="{FF2B5EF4-FFF2-40B4-BE49-F238E27FC236}">
                            <a16:creationId xmlns:a16="http://schemas.microsoft.com/office/drawing/2014/main" id="{E1D31738-42AD-47B3-9DE6-E9EB394F95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20" name="Rechteck 519">
                        <a:extLst>
                          <a:ext uri="{FF2B5EF4-FFF2-40B4-BE49-F238E27FC236}">
                            <a16:creationId xmlns:a16="http://schemas.microsoft.com/office/drawing/2014/main" id="{557D3C98-2C97-4C60-A509-DE41009C24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516" name="Gruppieren 515">
                      <a:extLst>
                        <a:ext uri="{FF2B5EF4-FFF2-40B4-BE49-F238E27FC236}">
                          <a16:creationId xmlns:a16="http://schemas.microsoft.com/office/drawing/2014/main" id="{CC5EEC13-D259-4D37-B96F-74F0A4D9D5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517" name="Rechteck 516">
                        <a:extLst>
                          <a:ext uri="{FF2B5EF4-FFF2-40B4-BE49-F238E27FC236}">
                            <a16:creationId xmlns:a16="http://schemas.microsoft.com/office/drawing/2014/main" id="{5916E449-17A3-4D5D-B71E-E0C0668C25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18" name="Rechteck 517">
                        <a:extLst>
                          <a:ext uri="{FF2B5EF4-FFF2-40B4-BE49-F238E27FC236}">
                            <a16:creationId xmlns:a16="http://schemas.microsoft.com/office/drawing/2014/main" id="{1157D287-DC80-4033-8006-B6F35FB041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508" name="Gruppieren 507">
                    <a:extLst>
                      <a:ext uri="{FF2B5EF4-FFF2-40B4-BE49-F238E27FC236}">
                        <a16:creationId xmlns:a16="http://schemas.microsoft.com/office/drawing/2014/main" id="{4BB0F380-FF4C-422A-A873-A5FA8054E404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509" name="Gruppieren 508">
                      <a:extLst>
                        <a:ext uri="{FF2B5EF4-FFF2-40B4-BE49-F238E27FC236}">
                          <a16:creationId xmlns:a16="http://schemas.microsoft.com/office/drawing/2014/main" id="{8B4ADB28-E8D8-4499-9D7B-FBD72194B6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513" name="Rechteck 512">
                        <a:extLst>
                          <a:ext uri="{FF2B5EF4-FFF2-40B4-BE49-F238E27FC236}">
                            <a16:creationId xmlns:a16="http://schemas.microsoft.com/office/drawing/2014/main" id="{B8BCB733-897F-408B-9078-83E50F002C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14" name="Rechteck 513">
                        <a:extLst>
                          <a:ext uri="{FF2B5EF4-FFF2-40B4-BE49-F238E27FC236}">
                            <a16:creationId xmlns:a16="http://schemas.microsoft.com/office/drawing/2014/main" id="{BC569864-FDFA-4B31-8748-936EABC189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510" name="Gruppieren 509">
                      <a:extLst>
                        <a:ext uri="{FF2B5EF4-FFF2-40B4-BE49-F238E27FC236}">
                          <a16:creationId xmlns:a16="http://schemas.microsoft.com/office/drawing/2014/main" id="{56619814-DF2E-47F3-B8F5-1AB88435DA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511" name="Rechteck 510">
                        <a:extLst>
                          <a:ext uri="{FF2B5EF4-FFF2-40B4-BE49-F238E27FC236}">
                            <a16:creationId xmlns:a16="http://schemas.microsoft.com/office/drawing/2014/main" id="{06F3E767-B198-44BB-9D1B-2AEBADD5D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12" name="Rechteck 511">
                        <a:extLst>
                          <a:ext uri="{FF2B5EF4-FFF2-40B4-BE49-F238E27FC236}">
                            <a16:creationId xmlns:a16="http://schemas.microsoft.com/office/drawing/2014/main" id="{CE42D3C0-7C31-4BC7-A551-F6C91C7CB8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492" name="Gruppieren 491">
                  <a:extLst>
                    <a:ext uri="{FF2B5EF4-FFF2-40B4-BE49-F238E27FC236}">
                      <a16:creationId xmlns:a16="http://schemas.microsoft.com/office/drawing/2014/main" id="{BA2F1322-635A-4D52-9C29-9FB37DEA37EA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493" name="Gruppieren 492">
                    <a:extLst>
                      <a:ext uri="{FF2B5EF4-FFF2-40B4-BE49-F238E27FC236}">
                        <a16:creationId xmlns:a16="http://schemas.microsoft.com/office/drawing/2014/main" id="{30502B86-7139-4C8B-BB69-1750EFCEF862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501" name="Gruppieren 500">
                      <a:extLst>
                        <a:ext uri="{FF2B5EF4-FFF2-40B4-BE49-F238E27FC236}">
                          <a16:creationId xmlns:a16="http://schemas.microsoft.com/office/drawing/2014/main" id="{A87CCFD8-A14F-4EA6-9FA5-CD52532091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505" name="Rechteck 504">
                        <a:extLst>
                          <a:ext uri="{FF2B5EF4-FFF2-40B4-BE49-F238E27FC236}">
                            <a16:creationId xmlns:a16="http://schemas.microsoft.com/office/drawing/2014/main" id="{C5E836AF-9DC1-4CD9-BB32-2FC16D4AB9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06" name="Rechteck 505">
                        <a:extLst>
                          <a:ext uri="{FF2B5EF4-FFF2-40B4-BE49-F238E27FC236}">
                            <a16:creationId xmlns:a16="http://schemas.microsoft.com/office/drawing/2014/main" id="{476CF098-18E3-4485-82E9-0804792B11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502" name="Gruppieren 501">
                      <a:extLst>
                        <a:ext uri="{FF2B5EF4-FFF2-40B4-BE49-F238E27FC236}">
                          <a16:creationId xmlns:a16="http://schemas.microsoft.com/office/drawing/2014/main" id="{29E26EA9-5527-4638-A4FA-39DF94A7784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503" name="Rechteck 502">
                        <a:extLst>
                          <a:ext uri="{FF2B5EF4-FFF2-40B4-BE49-F238E27FC236}">
                            <a16:creationId xmlns:a16="http://schemas.microsoft.com/office/drawing/2014/main" id="{F326ED53-7C73-48F5-85BB-340E41E18C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04" name="Rechteck 503">
                        <a:extLst>
                          <a:ext uri="{FF2B5EF4-FFF2-40B4-BE49-F238E27FC236}">
                            <a16:creationId xmlns:a16="http://schemas.microsoft.com/office/drawing/2014/main" id="{A7AB2AD6-A0BD-4609-81AD-1D8E077165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94" name="Gruppieren 493">
                    <a:extLst>
                      <a:ext uri="{FF2B5EF4-FFF2-40B4-BE49-F238E27FC236}">
                        <a16:creationId xmlns:a16="http://schemas.microsoft.com/office/drawing/2014/main" id="{DC7D17A3-40DF-44D5-AB35-65BD9433CA5D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495" name="Gruppieren 494">
                      <a:extLst>
                        <a:ext uri="{FF2B5EF4-FFF2-40B4-BE49-F238E27FC236}">
                          <a16:creationId xmlns:a16="http://schemas.microsoft.com/office/drawing/2014/main" id="{52D406A8-05C9-42DB-9057-D17BA97D15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499" name="Rechteck 498">
                        <a:extLst>
                          <a:ext uri="{FF2B5EF4-FFF2-40B4-BE49-F238E27FC236}">
                            <a16:creationId xmlns:a16="http://schemas.microsoft.com/office/drawing/2014/main" id="{E340BC3D-3AA2-4E2C-9EC4-B5FE4B33C2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00" name="Rechteck 499">
                        <a:extLst>
                          <a:ext uri="{FF2B5EF4-FFF2-40B4-BE49-F238E27FC236}">
                            <a16:creationId xmlns:a16="http://schemas.microsoft.com/office/drawing/2014/main" id="{3710E506-6A91-403F-9C50-8519234118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496" name="Gruppieren 495">
                      <a:extLst>
                        <a:ext uri="{FF2B5EF4-FFF2-40B4-BE49-F238E27FC236}">
                          <a16:creationId xmlns:a16="http://schemas.microsoft.com/office/drawing/2014/main" id="{74CD30D1-BB45-47BA-AD36-A4BB1CB948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497" name="Rechteck 496">
                        <a:extLst>
                          <a:ext uri="{FF2B5EF4-FFF2-40B4-BE49-F238E27FC236}">
                            <a16:creationId xmlns:a16="http://schemas.microsoft.com/office/drawing/2014/main" id="{6FA9CAF4-78E7-453F-BCF9-BED926664D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98" name="Rechteck 497">
                        <a:extLst>
                          <a:ext uri="{FF2B5EF4-FFF2-40B4-BE49-F238E27FC236}">
                            <a16:creationId xmlns:a16="http://schemas.microsoft.com/office/drawing/2014/main" id="{DB1D64A6-566E-40B2-BAB6-B4ADCD7D29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</p:grpSp>
        <p:grpSp>
          <p:nvGrpSpPr>
            <p:cNvPr id="426" name="Gruppieren 425">
              <a:extLst>
                <a:ext uri="{FF2B5EF4-FFF2-40B4-BE49-F238E27FC236}">
                  <a16:creationId xmlns:a16="http://schemas.microsoft.com/office/drawing/2014/main" id="{40D29DF1-A6EB-44E9-85DF-B76E748B9A2C}"/>
                </a:ext>
              </a:extLst>
            </p:cNvPr>
            <p:cNvGrpSpPr/>
            <p:nvPr/>
          </p:nvGrpSpPr>
          <p:grpSpPr>
            <a:xfrm>
              <a:off x="2491572" y="3414662"/>
              <a:ext cx="1801171" cy="830304"/>
              <a:chOff x="2492191" y="2523302"/>
              <a:chExt cx="1801171" cy="830304"/>
            </a:xfrm>
            <a:grpFill/>
          </p:grpSpPr>
          <p:grpSp>
            <p:nvGrpSpPr>
              <p:cNvPr id="427" name="Gruppieren 426">
                <a:extLst>
                  <a:ext uri="{FF2B5EF4-FFF2-40B4-BE49-F238E27FC236}">
                    <a16:creationId xmlns:a16="http://schemas.microsoft.com/office/drawing/2014/main" id="{3D4C1FE1-EE87-4FD8-9943-8F918B925976}"/>
                  </a:ext>
                </a:extLst>
              </p:cNvPr>
              <p:cNvGrpSpPr/>
              <p:nvPr/>
            </p:nvGrpSpPr>
            <p:grpSpPr>
              <a:xfrm>
                <a:off x="2492191" y="2523302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459" name="Gruppieren 458">
                  <a:extLst>
                    <a:ext uri="{FF2B5EF4-FFF2-40B4-BE49-F238E27FC236}">
                      <a16:creationId xmlns:a16="http://schemas.microsoft.com/office/drawing/2014/main" id="{D3C568AC-0CC5-4C98-A75D-0E69D0D46B1D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475" name="Gruppieren 474">
                    <a:extLst>
                      <a:ext uri="{FF2B5EF4-FFF2-40B4-BE49-F238E27FC236}">
                        <a16:creationId xmlns:a16="http://schemas.microsoft.com/office/drawing/2014/main" id="{393F36A9-4593-49CD-98DC-88DE05ACC6C7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483" name="Gruppieren 482">
                      <a:extLst>
                        <a:ext uri="{FF2B5EF4-FFF2-40B4-BE49-F238E27FC236}">
                          <a16:creationId xmlns:a16="http://schemas.microsoft.com/office/drawing/2014/main" id="{806BA31C-1130-4BA3-9286-5707727CD9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487" name="Rechteck 486">
                        <a:extLst>
                          <a:ext uri="{FF2B5EF4-FFF2-40B4-BE49-F238E27FC236}">
                            <a16:creationId xmlns:a16="http://schemas.microsoft.com/office/drawing/2014/main" id="{DB95F60C-598E-4796-9C4D-903470D7CA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88" name="Rechteck 487">
                        <a:extLst>
                          <a:ext uri="{FF2B5EF4-FFF2-40B4-BE49-F238E27FC236}">
                            <a16:creationId xmlns:a16="http://schemas.microsoft.com/office/drawing/2014/main" id="{CAE6FC52-EBB9-47A0-87E9-68D2685454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484" name="Gruppieren 483">
                      <a:extLst>
                        <a:ext uri="{FF2B5EF4-FFF2-40B4-BE49-F238E27FC236}">
                          <a16:creationId xmlns:a16="http://schemas.microsoft.com/office/drawing/2014/main" id="{2EFB6BCD-1274-4B89-9A7F-32422450DC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485" name="Rechteck 484">
                        <a:extLst>
                          <a:ext uri="{FF2B5EF4-FFF2-40B4-BE49-F238E27FC236}">
                            <a16:creationId xmlns:a16="http://schemas.microsoft.com/office/drawing/2014/main" id="{30B6CE70-F5F8-4BE5-8936-33DD7DA62F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86" name="Rechteck 485">
                        <a:extLst>
                          <a:ext uri="{FF2B5EF4-FFF2-40B4-BE49-F238E27FC236}">
                            <a16:creationId xmlns:a16="http://schemas.microsoft.com/office/drawing/2014/main" id="{CBBD9AAC-991F-4E3E-B500-9505177729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76" name="Gruppieren 475">
                    <a:extLst>
                      <a:ext uri="{FF2B5EF4-FFF2-40B4-BE49-F238E27FC236}">
                        <a16:creationId xmlns:a16="http://schemas.microsoft.com/office/drawing/2014/main" id="{E266B031-6B90-45BF-A54C-46A59FF243CC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477" name="Gruppieren 476">
                      <a:extLst>
                        <a:ext uri="{FF2B5EF4-FFF2-40B4-BE49-F238E27FC236}">
                          <a16:creationId xmlns:a16="http://schemas.microsoft.com/office/drawing/2014/main" id="{B30CB1D1-2236-4191-BBC3-9BC64C9C52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481" name="Rechteck 480">
                        <a:extLst>
                          <a:ext uri="{FF2B5EF4-FFF2-40B4-BE49-F238E27FC236}">
                            <a16:creationId xmlns:a16="http://schemas.microsoft.com/office/drawing/2014/main" id="{9DA2D3C0-A765-45A0-A3DC-B9A6F00E46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82" name="Rechteck 481">
                        <a:extLst>
                          <a:ext uri="{FF2B5EF4-FFF2-40B4-BE49-F238E27FC236}">
                            <a16:creationId xmlns:a16="http://schemas.microsoft.com/office/drawing/2014/main" id="{3C221551-C684-4F14-9813-5E3872179C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478" name="Gruppieren 477">
                      <a:extLst>
                        <a:ext uri="{FF2B5EF4-FFF2-40B4-BE49-F238E27FC236}">
                          <a16:creationId xmlns:a16="http://schemas.microsoft.com/office/drawing/2014/main" id="{2BFCE1D3-7B65-4332-9235-44415511636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479" name="Rechteck 478">
                        <a:extLst>
                          <a:ext uri="{FF2B5EF4-FFF2-40B4-BE49-F238E27FC236}">
                            <a16:creationId xmlns:a16="http://schemas.microsoft.com/office/drawing/2014/main" id="{92635442-3C83-4DD7-B2CF-3BF57A4B74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80" name="Rechteck 479">
                        <a:extLst>
                          <a:ext uri="{FF2B5EF4-FFF2-40B4-BE49-F238E27FC236}">
                            <a16:creationId xmlns:a16="http://schemas.microsoft.com/office/drawing/2014/main" id="{CC119A3F-DC96-4181-94B8-3E719DDFF9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460" name="Gruppieren 459">
                  <a:extLst>
                    <a:ext uri="{FF2B5EF4-FFF2-40B4-BE49-F238E27FC236}">
                      <a16:creationId xmlns:a16="http://schemas.microsoft.com/office/drawing/2014/main" id="{BDF38E6D-DE09-494B-882B-2440BB5EEBA1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461" name="Gruppieren 460">
                    <a:extLst>
                      <a:ext uri="{FF2B5EF4-FFF2-40B4-BE49-F238E27FC236}">
                        <a16:creationId xmlns:a16="http://schemas.microsoft.com/office/drawing/2014/main" id="{6A0676B9-26F2-449D-8443-3436BC4F8381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469" name="Gruppieren 468">
                      <a:extLst>
                        <a:ext uri="{FF2B5EF4-FFF2-40B4-BE49-F238E27FC236}">
                          <a16:creationId xmlns:a16="http://schemas.microsoft.com/office/drawing/2014/main" id="{17E17DE1-BAB6-4E37-B987-B2520C2D32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473" name="Rechteck 472">
                        <a:extLst>
                          <a:ext uri="{FF2B5EF4-FFF2-40B4-BE49-F238E27FC236}">
                            <a16:creationId xmlns:a16="http://schemas.microsoft.com/office/drawing/2014/main" id="{2A763AE5-28D6-40A0-86D2-9ECABE0599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74" name="Rechteck 473">
                        <a:extLst>
                          <a:ext uri="{FF2B5EF4-FFF2-40B4-BE49-F238E27FC236}">
                            <a16:creationId xmlns:a16="http://schemas.microsoft.com/office/drawing/2014/main" id="{360D40DD-9D7B-4D64-8611-0E01E5DDFF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470" name="Gruppieren 469">
                      <a:extLst>
                        <a:ext uri="{FF2B5EF4-FFF2-40B4-BE49-F238E27FC236}">
                          <a16:creationId xmlns:a16="http://schemas.microsoft.com/office/drawing/2014/main" id="{089691C3-2E47-4439-A912-B7FAFE81A0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471" name="Rechteck 470">
                        <a:extLst>
                          <a:ext uri="{FF2B5EF4-FFF2-40B4-BE49-F238E27FC236}">
                            <a16:creationId xmlns:a16="http://schemas.microsoft.com/office/drawing/2014/main" id="{577FF339-8F82-4829-B8FC-9471B97F60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72" name="Rechteck 471">
                        <a:extLst>
                          <a:ext uri="{FF2B5EF4-FFF2-40B4-BE49-F238E27FC236}">
                            <a16:creationId xmlns:a16="http://schemas.microsoft.com/office/drawing/2014/main" id="{99F2EDEF-8027-4394-8ED7-DF5423AE91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62" name="Gruppieren 461">
                    <a:extLst>
                      <a:ext uri="{FF2B5EF4-FFF2-40B4-BE49-F238E27FC236}">
                        <a16:creationId xmlns:a16="http://schemas.microsoft.com/office/drawing/2014/main" id="{8A310B77-E4D3-4201-A8F3-3D5F5F2D4FEC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463" name="Gruppieren 462">
                      <a:extLst>
                        <a:ext uri="{FF2B5EF4-FFF2-40B4-BE49-F238E27FC236}">
                          <a16:creationId xmlns:a16="http://schemas.microsoft.com/office/drawing/2014/main" id="{2CFCFB30-C825-456F-B617-8A8AA8DE80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467" name="Rechteck 466">
                        <a:extLst>
                          <a:ext uri="{FF2B5EF4-FFF2-40B4-BE49-F238E27FC236}">
                            <a16:creationId xmlns:a16="http://schemas.microsoft.com/office/drawing/2014/main" id="{3D61A2D7-4093-4F76-96A9-25A229ACD1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68" name="Rechteck 467">
                        <a:extLst>
                          <a:ext uri="{FF2B5EF4-FFF2-40B4-BE49-F238E27FC236}">
                            <a16:creationId xmlns:a16="http://schemas.microsoft.com/office/drawing/2014/main" id="{1F55AA94-0145-4CC8-9DF1-ECEB331ADC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464" name="Gruppieren 463">
                      <a:extLst>
                        <a:ext uri="{FF2B5EF4-FFF2-40B4-BE49-F238E27FC236}">
                          <a16:creationId xmlns:a16="http://schemas.microsoft.com/office/drawing/2014/main" id="{B839CF90-29D1-4388-9D6F-E11EF94D89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465" name="Rechteck 464">
                        <a:extLst>
                          <a:ext uri="{FF2B5EF4-FFF2-40B4-BE49-F238E27FC236}">
                            <a16:creationId xmlns:a16="http://schemas.microsoft.com/office/drawing/2014/main" id="{3436C3FA-0070-436B-9D2D-33DF4E4A1E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66" name="Rechteck 465">
                        <a:extLst>
                          <a:ext uri="{FF2B5EF4-FFF2-40B4-BE49-F238E27FC236}">
                            <a16:creationId xmlns:a16="http://schemas.microsoft.com/office/drawing/2014/main" id="{EDA096C1-97AF-4AFA-B0F4-21A1BE9E13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  <p:grpSp>
            <p:nvGrpSpPr>
              <p:cNvPr id="428" name="Gruppieren 427">
                <a:extLst>
                  <a:ext uri="{FF2B5EF4-FFF2-40B4-BE49-F238E27FC236}">
                    <a16:creationId xmlns:a16="http://schemas.microsoft.com/office/drawing/2014/main" id="{4C1BF0B6-02AB-464C-85FC-0A7C9E03F620}"/>
                  </a:ext>
                </a:extLst>
              </p:cNvPr>
              <p:cNvGrpSpPr/>
              <p:nvPr/>
            </p:nvGrpSpPr>
            <p:grpSpPr>
              <a:xfrm>
                <a:off x="2492191" y="2975654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429" name="Gruppieren 428">
                  <a:extLst>
                    <a:ext uri="{FF2B5EF4-FFF2-40B4-BE49-F238E27FC236}">
                      <a16:creationId xmlns:a16="http://schemas.microsoft.com/office/drawing/2014/main" id="{2727BED9-094A-4A6E-99C3-7B4946017878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445" name="Gruppieren 444">
                    <a:extLst>
                      <a:ext uri="{FF2B5EF4-FFF2-40B4-BE49-F238E27FC236}">
                        <a16:creationId xmlns:a16="http://schemas.microsoft.com/office/drawing/2014/main" id="{70E87F49-76E6-48F6-9688-6DF4B8D6821F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453" name="Gruppieren 452">
                      <a:extLst>
                        <a:ext uri="{FF2B5EF4-FFF2-40B4-BE49-F238E27FC236}">
                          <a16:creationId xmlns:a16="http://schemas.microsoft.com/office/drawing/2014/main" id="{DCA9B9C7-DB91-42F5-825D-CB6E038E72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457" name="Rechteck 456">
                        <a:extLst>
                          <a:ext uri="{FF2B5EF4-FFF2-40B4-BE49-F238E27FC236}">
                            <a16:creationId xmlns:a16="http://schemas.microsoft.com/office/drawing/2014/main" id="{FAAA0EE8-C72C-492E-93DC-AC7D997226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58" name="Rechteck 457">
                        <a:extLst>
                          <a:ext uri="{FF2B5EF4-FFF2-40B4-BE49-F238E27FC236}">
                            <a16:creationId xmlns:a16="http://schemas.microsoft.com/office/drawing/2014/main" id="{B9204728-286B-4F7B-A81F-3394DD683B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454" name="Gruppieren 453">
                      <a:extLst>
                        <a:ext uri="{FF2B5EF4-FFF2-40B4-BE49-F238E27FC236}">
                          <a16:creationId xmlns:a16="http://schemas.microsoft.com/office/drawing/2014/main" id="{781C8CE3-54C3-4441-A573-27C7905AC7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455" name="Rechteck 454">
                        <a:extLst>
                          <a:ext uri="{FF2B5EF4-FFF2-40B4-BE49-F238E27FC236}">
                            <a16:creationId xmlns:a16="http://schemas.microsoft.com/office/drawing/2014/main" id="{0FAD7522-1BC0-42D4-A23F-2A4BBF85C6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56" name="Rechteck 455">
                        <a:extLst>
                          <a:ext uri="{FF2B5EF4-FFF2-40B4-BE49-F238E27FC236}">
                            <a16:creationId xmlns:a16="http://schemas.microsoft.com/office/drawing/2014/main" id="{0EE311DA-A89C-4F20-A462-70D843F22D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46" name="Gruppieren 445">
                    <a:extLst>
                      <a:ext uri="{FF2B5EF4-FFF2-40B4-BE49-F238E27FC236}">
                        <a16:creationId xmlns:a16="http://schemas.microsoft.com/office/drawing/2014/main" id="{843F468F-8F83-4165-81C1-CB372A96AE9A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447" name="Gruppieren 446">
                      <a:extLst>
                        <a:ext uri="{FF2B5EF4-FFF2-40B4-BE49-F238E27FC236}">
                          <a16:creationId xmlns:a16="http://schemas.microsoft.com/office/drawing/2014/main" id="{AF571BD9-4469-4A2B-9257-FD3196A3EA3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451" name="Rechteck 450">
                        <a:extLst>
                          <a:ext uri="{FF2B5EF4-FFF2-40B4-BE49-F238E27FC236}">
                            <a16:creationId xmlns:a16="http://schemas.microsoft.com/office/drawing/2014/main" id="{D6C616FE-28D0-42BB-87FB-052F033923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52" name="Rechteck 451">
                        <a:extLst>
                          <a:ext uri="{FF2B5EF4-FFF2-40B4-BE49-F238E27FC236}">
                            <a16:creationId xmlns:a16="http://schemas.microsoft.com/office/drawing/2014/main" id="{0CDC3DCD-D5E5-4987-B684-4FC6BE403D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448" name="Gruppieren 447">
                      <a:extLst>
                        <a:ext uri="{FF2B5EF4-FFF2-40B4-BE49-F238E27FC236}">
                          <a16:creationId xmlns:a16="http://schemas.microsoft.com/office/drawing/2014/main" id="{76A183B1-E895-45A1-84C0-06C200A131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449" name="Rechteck 448">
                        <a:extLst>
                          <a:ext uri="{FF2B5EF4-FFF2-40B4-BE49-F238E27FC236}">
                            <a16:creationId xmlns:a16="http://schemas.microsoft.com/office/drawing/2014/main" id="{E9CF0DC6-89B2-473D-AA46-D9085AB46C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50" name="Rechteck 449">
                        <a:extLst>
                          <a:ext uri="{FF2B5EF4-FFF2-40B4-BE49-F238E27FC236}">
                            <a16:creationId xmlns:a16="http://schemas.microsoft.com/office/drawing/2014/main" id="{2924CA87-E74A-4629-8184-E6CED9F9DD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430" name="Gruppieren 429">
                  <a:extLst>
                    <a:ext uri="{FF2B5EF4-FFF2-40B4-BE49-F238E27FC236}">
                      <a16:creationId xmlns:a16="http://schemas.microsoft.com/office/drawing/2014/main" id="{5862FE37-7E5D-4F11-950F-2FC1252C3AAD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431" name="Gruppieren 430">
                    <a:extLst>
                      <a:ext uri="{FF2B5EF4-FFF2-40B4-BE49-F238E27FC236}">
                        <a16:creationId xmlns:a16="http://schemas.microsoft.com/office/drawing/2014/main" id="{D8315BFE-47E1-4565-88A7-EE02D4201EC6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439" name="Gruppieren 438">
                      <a:extLst>
                        <a:ext uri="{FF2B5EF4-FFF2-40B4-BE49-F238E27FC236}">
                          <a16:creationId xmlns:a16="http://schemas.microsoft.com/office/drawing/2014/main" id="{A09EC481-57D9-4920-B838-7EE712D00E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443" name="Rechteck 442">
                        <a:extLst>
                          <a:ext uri="{FF2B5EF4-FFF2-40B4-BE49-F238E27FC236}">
                            <a16:creationId xmlns:a16="http://schemas.microsoft.com/office/drawing/2014/main" id="{B0BC2A01-DF99-496D-ABD4-F7192186A6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44" name="Rechteck 443">
                        <a:extLst>
                          <a:ext uri="{FF2B5EF4-FFF2-40B4-BE49-F238E27FC236}">
                            <a16:creationId xmlns:a16="http://schemas.microsoft.com/office/drawing/2014/main" id="{68F007F4-DFBF-4939-964B-D23CE298DC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440" name="Gruppieren 439">
                      <a:extLst>
                        <a:ext uri="{FF2B5EF4-FFF2-40B4-BE49-F238E27FC236}">
                          <a16:creationId xmlns:a16="http://schemas.microsoft.com/office/drawing/2014/main" id="{560F22CE-AB11-4F9C-8FC7-A921526184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441" name="Rechteck 440">
                        <a:extLst>
                          <a:ext uri="{FF2B5EF4-FFF2-40B4-BE49-F238E27FC236}">
                            <a16:creationId xmlns:a16="http://schemas.microsoft.com/office/drawing/2014/main" id="{7E3D8DE6-64C5-44CF-A9E2-47B432B332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42" name="Rechteck 441">
                        <a:extLst>
                          <a:ext uri="{FF2B5EF4-FFF2-40B4-BE49-F238E27FC236}">
                            <a16:creationId xmlns:a16="http://schemas.microsoft.com/office/drawing/2014/main" id="{D0BDFC4E-284F-4C2D-9F3C-092899AEE7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432" name="Gruppieren 431">
                    <a:extLst>
                      <a:ext uri="{FF2B5EF4-FFF2-40B4-BE49-F238E27FC236}">
                        <a16:creationId xmlns:a16="http://schemas.microsoft.com/office/drawing/2014/main" id="{AFBD31E5-AFBC-4DCE-B59E-D2B536FAC7C4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433" name="Gruppieren 432">
                      <a:extLst>
                        <a:ext uri="{FF2B5EF4-FFF2-40B4-BE49-F238E27FC236}">
                          <a16:creationId xmlns:a16="http://schemas.microsoft.com/office/drawing/2014/main" id="{0B591F60-E61D-4EFB-BCC0-1CEB1798AD7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437" name="Rechteck 436">
                        <a:extLst>
                          <a:ext uri="{FF2B5EF4-FFF2-40B4-BE49-F238E27FC236}">
                            <a16:creationId xmlns:a16="http://schemas.microsoft.com/office/drawing/2014/main" id="{B28313DB-F791-4725-AADF-86345CA6B1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38" name="Rechteck 437">
                        <a:extLst>
                          <a:ext uri="{FF2B5EF4-FFF2-40B4-BE49-F238E27FC236}">
                            <a16:creationId xmlns:a16="http://schemas.microsoft.com/office/drawing/2014/main" id="{4BD06070-1506-47FF-AFFE-8C7D1FAFCD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434" name="Gruppieren 433">
                      <a:extLst>
                        <a:ext uri="{FF2B5EF4-FFF2-40B4-BE49-F238E27FC236}">
                          <a16:creationId xmlns:a16="http://schemas.microsoft.com/office/drawing/2014/main" id="{E83F7A63-EC84-40CC-851C-8BB5BE805FB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435" name="Rechteck 434">
                        <a:extLst>
                          <a:ext uri="{FF2B5EF4-FFF2-40B4-BE49-F238E27FC236}">
                            <a16:creationId xmlns:a16="http://schemas.microsoft.com/office/drawing/2014/main" id="{1BD3FE7B-47B8-4785-8B42-316CE69F7D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436" name="Rechteck 435">
                        <a:extLst>
                          <a:ext uri="{FF2B5EF4-FFF2-40B4-BE49-F238E27FC236}">
                            <a16:creationId xmlns:a16="http://schemas.microsoft.com/office/drawing/2014/main" id="{FA1DD7FA-9BA9-41C2-ACC5-D26CC35314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2" name="Inhaltsplatzhalter 2">
                <a:extLst>
                  <a:ext uri="{FF2B5EF4-FFF2-40B4-BE49-F238E27FC236}">
                    <a16:creationId xmlns:a16="http://schemas.microsoft.com/office/drawing/2014/main" id="{94E40376-0568-44F2-99DB-792315B03C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341" y="1710888"/>
                <a:ext cx="1926347" cy="536500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Garamond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𝐸𝑣𝑎𝑝𝑜𝑟𝑎𝑡𝑜𝑟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552" name="Inhaltsplatzhalter 2">
                <a:extLst>
                  <a:ext uri="{FF2B5EF4-FFF2-40B4-BE49-F238E27FC236}">
                    <a16:creationId xmlns:a16="http://schemas.microsoft.com/office/drawing/2014/main" id="{94E40376-0568-44F2-99DB-792315B0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41" y="1710888"/>
                <a:ext cx="1926347" cy="53650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4" name="Gruppieren 553">
            <a:extLst>
              <a:ext uri="{FF2B5EF4-FFF2-40B4-BE49-F238E27FC236}">
                <a16:creationId xmlns:a16="http://schemas.microsoft.com/office/drawing/2014/main" id="{CB5C1334-7571-4356-847E-8891B21827E7}"/>
              </a:ext>
            </a:extLst>
          </p:cNvPr>
          <p:cNvGrpSpPr/>
          <p:nvPr/>
        </p:nvGrpSpPr>
        <p:grpSpPr>
          <a:xfrm>
            <a:off x="2453929" y="2564740"/>
            <a:ext cx="1801790" cy="1721664"/>
            <a:chOff x="2491572" y="2523302"/>
            <a:chExt cx="1801790" cy="1721664"/>
          </a:xfrm>
          <a:solidFill>
            <a:schemeClr val="bg2">
              <a:lumMod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555" name="Gruppieren 554">
              <a:extLst>
                <a:ext uri="{FF2B5EF4-FFF2-40B4-BE49-F238E27FC236}">
                  <a16:creationId xmlns:a16="http://schemas.microsoft.com/office/drawing/2014/main" id="{4031B72B-250F-44EC-BABD-36C7DC786339}"/>
                </a:ext>
              </a:extLst>
            </p:cNvPr>
            <p:cNvGrpSpPr/>
            <p:nvPr/>
          </p:nvGrpSpPr>
          <p:grpSpPr>
            <a:xfrm>
              <a:off x="2492191" y="2523302"/>
              <a:ext cx="1801171" cy="830304"/>
              <a:chOff x="2492191" y="2523302"/>
              <a:chExt cx="1801171" cy="830304"/>
            </a:xfrm>
            <a:grpFill/>
          </p:grpSpPr>
          <p:grpSp>
            <p:nvGrpSpPr>
              <p:cNvPr id="619" name="Gruppieren 618">
                <a:extLst>
                  <a:ext uri="{FF2B5EF4-FFF2-40B4-BE49-F238E27FC236}">
                    <a16:creationId xmlns:a16="http://schemas.microsoft.com/office/drawing/2014/main" id="{66E0734C-C4B7-44B3-87F0-2A0F88162638}"/>
                  </a:ext>
                </a:extLst>
              </p:cNvPr>
              <p:cNvGrpSpPr/>
              <p:nvPr/>
            </p:nvGrpSpPr>
            <p:grpSpPr>
              <a:xfrm>
                <a:off x="2492191" y="2523302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651" name="Gruppieren 650">
                  <a:extLst>
                    <a:ext uri="{FF2B5EF4-FFF2-40B4-BE49-F238E27FC236}">
                      <a16:creationId xmlns:a16="http://schemas.microsoft.com/office/drawing/2014/main" id="{DC933BBE-23D3-447C-9CAD-2F4CDBE3BC13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667" name="Gruppieren 666">
                    <a:extLst>
                      <a:ext uri="{FF2B5EF4-FFF2-40B4-BE49-F238E27FC236}">
                        <a16:creationId xmlns:a16="http://schemas.microsoft.com/office/drawing/2014/main" id="{44A4679D-26D4-432E-9D9B-B455AC7C3AE0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675" name="Gruppieren 674">
                      <a:extLst>
                        <a:ext uri="{FF2B5EF4-FFF2-40B4-BE49-F238E27FC236}">
                          <a16:creationId xmlns:a16="http://schemas.microsoft.com/office/drawing/2014/main" id="{7E0AFAB6-30AC-4F7F-B31B-CC68EBB6F27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679" name="Rechteck 678">
                        <a:extLst>
                          <a:ext uri="{FF2B5EF4-FFF2-40B4-BE49-F238E27FC236}">
                            <a16:creationId xmlns:a16="http://schemas.microsoft.com/office/drawing/2014/main" id="{960933BA-80D1-44F9-A3C2-5BB83320A1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80" name="Rechteck 679">
                        <a:extLst>
                          <a:ext uri="{FF2B5EF4-FFF2-40B4-BE49-F238E27FC236}">
                            <a16:creationId xmlns:a16="http://schemas.microsoft.com/office/drawing/2014/main" id="{5210DE21-BD8D-4704-ACE7-68AD2F7811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676" name="Gruppieren 675">
                      <a:extLst>
                        <a:ext uri="{FF2B5EF4-FFF2-40B4-BE49-F238E27FC236}">
                          <a16:creationId xmlns:a16="http://schemas.microsoft.com/office/drawing/2014/main" id="{F07F95CC-1B35-4D0A-B14C-2540DAB8BC0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677" name="Rechteck 676">
                        <a:extLst>
                          <a:ext uri="{FF2B5EF4-FFF2-40B4-BE49-F238E27FC236}">
                            <a16:creationId xmlns:a16="http://schemas.microsoft.com/office/drawing/2014/main" id="{4741E1F0-DF61-4454-8ABE-D3B66BC10A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78" name="Rechteck 677">
                        <a:extLst>
                          <a:ext uri="{FF2B5EF4-FFF2-40B4-BE49-F238E27FC236}">
                            <a16:creationId xmlns:a16="http://schemas.microsoft.com/office/drawing/2014/main" id="{79AA0223-B51E-475A-8607-11C19764F6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668" name="Gruppieren 667">
                    <a:extLst>
                      <a:ext uri="{FF2B5EF4-FFF2-40B4-BE49-F238E27FC236}">
                        <a16:creationId xmlns:a16="http://schemas.microsoft.com/office/drawing/2014/main" id="{B42CBC25-A4A8-4E9B-981E-42B827CCA309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669" name="Gruppieren 668">
                      <a:extLst>
                        <a:ext uri="{FF2B5EF4-FFF2-40B4-BE49-F238E27FC236}">
                          <a16:creationId xmlns:a16="http://schemas.microsoft.com/office/drawing/2014/main" id="{A571BED4-5574-496A-8C89-1AB20A682A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673" name="Rechteck 672">
                        <a:extLst>
                          <a:ext uri="{FF2B5EF4-FFF2-40B4-BE49-F238E27FC236}">
                            <a16:creationId xmlns:a16="http://schemas.microsoft.com/office/drawing/2014/main" id="{7E541862-660C-41D0-889D-35526F52E3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74" name="Rechteck 673">
                        <a:extLst>
                          <a:ext uri="{FF2B5EF4-FFF2-40B4-BE49-F238E27FC236}">
                            <a16:creationId xmlns:a16="http://schemas.microsoft.com/office/drawing/2014/main" id="{F9A41A1F-266C-4FF0-9A40-8D4F7ADB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670" name="Gruppieren 669">
                      <a:extLst>
                        <a:ext uri="{FF2B5EF4-FFF2-40B4-BE49-F238E27FC236}">
                          <a16:creationId xmlns:a16="http://schemas.microsoft.com/office/drawing/2014/main" id="{009B7DAB-84EC-493E-97F5-20D7F1596F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671" name="Rechteck 670">
                        <a:extLst>
                          <a:ext uri="{FF2B5EF4-FFF2-40B4-BE49-F238E27FC236}">
                            <a16:creationId xmlns:a16="http://schemas.microsoft.com/office/drawing/2014/main" id="{A0FE8994-DED8-4623-B7AC-1F7E35992F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72" name="Rechteck 671">
                        <a:extLst>
                          <a:ext uri="{FF2B5EF4-FFF2-40B4-BE49-F238E27FC236}">
                            <a16:creationId xmlns:a16="http://schemas.microsoft.com/office/drawing/2014/main" id="{0D68152D-CCBA-4C73-8C73-F735FED85D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652" name="Gruppieren 651">
                  <a:extLst>
                    <a:ext uri="{FF2B5EF4-FFF2-40B4-BE49-F238E27FC236}">
                      <a16:creationId xmlns:a16="http://schemas.microsoft.com/office/drawing/2014/main" id="{5979E202-B797-4390-A2D3-E7FED3B4CB51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653" name="Gruppieren 652">
                    <a:extLst>
                      <a:ext uri="{FF2B5EF4-FFF2-40B4-BE49-F238E27FC236}">
                        <a16:creationId xmlns:a16="http://schemas.microsoft.com/office/drawing/2014/main" id="{60A07FA8-3E57-4786-A98F-8F44EF5D37C5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661" name="Gruppieren 660">
                      <a:extLst>
                        <a:ext uri="{FF2B5EF4-FFF2-40B4-BE49-F238E27FC236}">
                          <a16:creationId xmlns:a16="http://schemas.microsoft.com/office/drawing/2014/main" id="{A7582206-9BCD-44A2-A53D-81D7B72437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665" name="Rechteck 664">
                        <a:extLst>
                          <a:ext uri="{FF2B5EF4-FFF2-40B4-BE49-F238E27FC236}">
                            <a16:creationId xmlns:a16="http://schemas.microsoft.com/office/drawing/2014/main" id="{FB6DCC49-53A7-466E-9F6A-96F60DEEA3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66" name="Rechteck 665">
                        <a:extLst>
                          <a:ext uri="{FF2B5EF4-FFF2-40B4-BE49-F238E27FC236}">
                            <a16:creationId xmlns:a16="http://schemas.microsoft.com/office/drawing/2014/main" id="{C312DA3A-69EF-4313-9386-88E603A5E2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662" name="Gruppieren 661">
                      <a:extLst>
                        <a:ext uri="{FF2B5EF4-FFF2-40B4-BE49-F238E27FC236}">
                          <a16:creationId xmlns:a16="http://schemas.microsoft.com/office/drawing/2014/main" id="{C85AE150-5C2D-43F4-958F-E1EA15AB92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663" name="Rechteck 662">
                        <a:extLst>
                          <a:ext uri="{FF2B5EF4-FFF2-40B4-BE49-F238E27FC236}">
                            <a16:creationId xmlns:a16="http://schemas.microsoft.com/office/drawing/2014/main" id="{1B697174-31DC-49AF-86D0-31735AC931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64" name="Rechteck 663">
                        <a:extLst>
                          <a:ext uri="{FF2B5EF4-FFF2-40B4-BE49-F238E27FC236}">
                            <a16:creationId xmlns:a16="http://schemas.microsoft.com/office/drawing/2014/main" id="{5C816BE2-59F8-42C9-9F25-38CB415F56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654" name="Gruppieren 653">
                    <a:extLst>
                      <a:ext uri="{FF2B5EF4-FFF2-40B4-BE49-F238E27FC236}">
                        <a16:creationId xmlns:a16="http://schemas.microsoft.com/office/drawing/2014/main" id="{551C46A8-143A-42FE-AE99-385A7C643292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655" name="Gruppieren 654">
                      <a:extLst>
                        <a:ext uri="{FF2B5EF4-FFF2-40B4-BE49-F238E27FC236}">
                          <a16:creationId xmlns:a16="http://schemas.microsoft.com/office/drawing/2014/main" id="{A22FFF03-0DE0-4CAF-8FF6-A9D46BACB62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659" name="Rechteck 658">
                        <a:extLst>
                          <a:ext uri="{FF2B5EF4-FFF2-40B4-BE49-F238E27FC236}">
                            <a16:creationId xmlns:a16="http://schemas.microsoft.com/office/drawing/2014/main" id="{2DB02D83-91B2-42C0-AB96-420865178A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60" name="Rechteck 659">
                        <a:extLst>
                          <a:ext uri="{FF2B5EF4-FFF2-40B4-BE49-F238E27FC236}">
                            <a16:creationId xmlns:a16="http://schemas.microsoft.com/office/drawing/2014/main" id="{A504CC15-DA71-4159-8852-30F0732D06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656" name="Gruppieren 655">
                      <a:extLst>
                        <a:ext uri="{FF2B5EF4-FFF2-40B4-BE49-F238E27FC236}">
                          <a16:creationId xmlns:a16="http://schemas.microsoft.com/office/drawing/2014/main" id="{78A1EEEC-18F4-4F6B-A7BB-CB7666977CA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657" name="Rechteck 656">
                        <a:extLst>
                          <a:ext uri="{FF2B5EF4-FFF2-40B4-BE49-F238E27FC236}">
                            <a16:creationId xmlns:a16="http://schemas.microsoft.com/office/drawing/2014/main" id="{BD073CA5-36C1-4FDC-8E76-9B127B2AEB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58" name="Rechteck 657">
                        <a:extLst>
                          <a:ext uri="{FF2B5EF4-FFF2-40B4-BE49-F238E27FC236}">
                            <a16:creationId xmlns:a16="http://schemas.microsoft.com/office/drawing/2014/main" id="{0273E20B-9FB7-46E8-9DCC-75571BB7AA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  <p:grpSp>
            <p:nvGrpSpPr>
              <p:cNvPr id="620" name="Gruppieren 619">
                <a:extLst>
                  <a:ext uri="{FF2B5EF4-FFF2-40B4-BE49-F238E27FC236}">
                    <a16:creationId xmlns:a16="http://schemas.microsoft.com/office/drawing/2014/main" id="{71DD1337-DA51-4969-8961-5515FABA8AE1}"/>
                  </a:ext>
                </a:extLst>
              </p:cNvPr>
              <p:cNvGrpSpPr/>
              <p:nvPr/>
            </p:nvGrpSpPr>
            <p:grpSpPr>
              <a:xfrm>
                <a:off x="2492191" y="2975654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621" name="Gruppieren 620">
                  <a:extLst>
                    <a:ext uri="{FF2B5EF4-FFF2-40B4-BE49-F238E27FC236}">
                      <a16:creationId xmlns:a16="http://schemas.microsoft.com/office/drawing/2014/main" id="{C488A55E-062E-4A06-BBD5-13A53E939A0A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637" name="Gruppieren 636">
                    <a:extLst>
                      <a:ext uri="{FF2B5EF4-FFF2-40B4-BE49-F238E27FC236}">
                        <a16:creationId xmlns:a16="http://schemas.microsoft.com/office/drawing/2014/main" id="{17CE10C6-3F6F-4F72-B575-EFFC54E5A42A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645" name="Gruppieren 644">
                      <a:extLst>
                        <a:ext uri="{FF2B5EF4-FFF2-40B4-BE49-F238E27FC236}">
                          <a16:creationId xmlns:a16="http://schemas.microsoft.com/office/drawing/2014/main" id="{98E5E367-E8F8-47D4-9BDB-A561946DF1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649" name="Rechteck 648">
                        <a:extLst>
                          <a:ext uri="{FF2B5EF4-FFF2-40B4-BE49-F238E27FC236}">
                            <a16:creationId xmlns:a16="http://schemas.microsoft.com/office/drawing/2014/main" id="{90C13018-A0A8-499E-B2E7-BA9FD57146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50" name="Rechteck 649">
                        <a:extLst>
                          <a:ext uri="{FF2B5EF4-FFF2-40B4-BE49-F238E27FC236}">
                            <a16:creationId xmlns:a16="http://schemas.microsoft.com/office/drawing/2014/main" id="{FDD91262-3FD6-4B4D-9B34-9A8BB04AC9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646" name="Gruppieren 645">
                      <a:extLst>
                        <a:ext uri="{FF2B5EF4-FFF2-40B4-BE49-F238E27FC236}">
                          <a16:creationId xmlns:a16="http://schemas.microsoft.com/office/drawing/2014/main" id="{F1B48591-6171-404F-A063-443FB5BFA4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647" name="Rechteck 646">
                        <a:extLst>
                          <a:ext uri="{FF2B5EF4-FFF2-40B4-BE49-F238E27FC236}">
                            <a16:creationId xmlns:a16="http://schemas.microsoft.com/office/drawing/2014/main" id="{65AD2AB1-A8D0-4765-B2C4-C4AC2DF8D4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48" name="Rechteck 647">
                        <a:extLst>
                          <a:ext uri="{FF2B5EF4-FFF2-40B4-BE49-F238E27FC236}">
                            <a16:creationId xmlns:a16="http://schemas.microsoft.com/office/drawing/2014/main" id="{08EC7F6E-620A-4248-B3E0-73CB279C59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638" name="Gruppieren 637">
                    <a:extLst>
                      <a:ext uri="{FF2B5EF4-FFF2-40B4-BE49-F238E27FC236}">
                        <a16:creationId xmlns:a16="http://schemas.microsoft.com/office/drawing/2014/main" id="{CC9F1B8C-4479-4C18-8658-37AA861B99EB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639" name="Gruppieren 638">
                      <a:extLst>
                        <a:ext uri="{FF2B5EF4-FFF2-40B4-BE49-F238E27FC236}">
                          <a16:creationId xmlns:a16="http://schemas.microsoft.com/office/drawing/2014/main" id="{8C679D0C-B076-4501-88C6-2931C93124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643" name="Rechteck 642">
                        <a:extLst>
                          <a:ext uri="{FF2B5EF4-FFF2-40B4-BE49-F238E27FC236}">
                            <a16:creationId xmlns:a16="http://schemas.microsoft.com/office/drawing/2014/main" id="{FA0DAC63-7688-472D-91C2-6CC8C225AC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44" name="Rechteck 643">
                        <a:extLst>
                          <a:ext uri="{FF2B5EF4-FFF2-40B4-BE49-F238E27FC236}">
                            <a16:creationId xmlns:a16="http://schemas.microsoft.com/office/drawing/2014/main" id="{D02D7E13-DB79-4000-9E1C-9151C45705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640" name="Gruppieren 639">
                      <a:extLst>
                        <a:ext uri="{FF2B5EF4-FFF2-40B4-BE49-F238E27FC236}">
                          <a16:creationId xmlns:a16="http://schemas.microsoft.com/office/drawing/2014/main" id="{033758BC-E23D-43B4-90C2-3472BC95A4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641" name="Rechteck 640">
                        <a:extLst>
                          <a:ext uri="{FF2B5EF4-FFF2-40B4-BE49-F238E27FC236}">
                            <a16:creationId xmlns:a16="http://schemas.microsoft.com/office/drawing/2014/main" id="{655827CB-98F4-41FF-B27D-AE86BD00A1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42" name="Rechteck 641">
                        <a:extLst>
                          <a:ext uri="{FF2B5EF4-FFF2-40B4-BE49-F238E27FC236}">
                            <a16:creationId xmlns:a16="http://schemas.microsoft.com/office/drawing/2014/main" id="{0B16B2FB-074C-407D-BB68-21225695D3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622" name="Gruppieren 621">
                  <a:extLst>
                    <a:ext uri="{FF2B5EF4-FFF2-40B4-BE49-F238E27FC236}">
                      <a16:creationId xmlns:a16="http://schemas.microsoft.com/office/drawing/2014/main" id="{4091E61E-AE05-4817-B58B-04F7E60EB674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623" name="Gruppieren 622">
                    <a:extLst>
                      <a:ext uri="{FF2B5EF4-FFF2-40B4-BE49-F238E27FC236}">
                        <a16:creationId xmlns:a16="http://schemas.microsoft.com/office/drawing/2014/main" id="{7EF29CC1-431E-4A5C-A901-7715FEF39102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631" name="Gruppieren 630">
                      <a:extLst>
                        <a:ext uri="{FF2B5EF4-FFF2-40B4-BE49-F238E27FC236}">
                          <a16:creationId xmlns:a16="http://schemas.microsoft.com/office/drawing/2014/main" id="{C23542B3-E45E-4BD4-A13A-833C796EA7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635" name="Rechteck 634">
                        <a:extLst>
                          <a:ext uri="{FF2B5EF4-FFF2-40B4-BE49-F238E27FC236}">
                            <a16:creationId xmlns:a16="http://schemas.microsoft.com/office/drawing/2014/main" id="{9999C3D3-E631-4B23-8BB2-2CA015AF7E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36" name="Rechteck 635">
                        <a:extLst>
                          <a:ext uri="{FF2B5EF4-FFF2-40B4-BE49-F238E27FC236}">
                            <a16:creationId xmlns:a16="http://schemas.microsoft.com/office/drawing/2014/main" id="{C3B5D09C-A415-40FF-98CF-3D5173DBE6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632" name="Gruppieren 631">
                      <a:extLst>
                        <a:ext uri="{FF2B5EF4-FFF2-40B4-BE49-F238E27FC236}">
                          <a16:creationId xmlns:a16="http://schemas.microsoft.com/office/drawing/2014/main" id="{94298FB8-7C4A-4AE2-B4B8-61D24A7024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633" name="Rechteck 632">
                        <a:extLst>
                          <a:ext uri="{FF2B5EF4-FFF2-40B4-BE49-F238E27FC236}">
                            <a16:creationId xmlns:a16="http://schemas.microsoft.com/office/drawing/2014/main" id="{AF19E414-33B6-4812-94DD-DB3C73D779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34" name="Rechteck 633">
                        <a:extLst>
                          <a:ext uri="{FF2B5EF4-FFF2-40B4-BE49-F238E27FC236}">
                            <a16:creationId xmlns:a16="http://schemas.microsoft.com/office/drawing/2014/main" id="{8BC87784-0A49-4BA4-A2FB-6EB57DA907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624" name="Gruppieren 623">
                    <a:extLst>
                      <a:ext uri="{FF2B5EF4-FFF2-40B4-BE49-F238E27FC236}">
                        <a16:creationId xmlns:a16="http://schemas.microsoft.com/office/drawing/2014/main" id="{F14A7179-86A6-4DA2-9DC5-F473D11D13A3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625" name="Gruppieren 624">
                      <a:extLst>
                        <a:ext uri="{FF2B5EF4-FFF2-40B4-BE49-F238E27FC236}">
                          <a16:creationId xmlns:a16="http://schemas.microsoft.com/office/drawing/2014/main" id="{C91ED835-1ECC-49CB-98EE-4AC6A66C16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629" name="Rechteck 628">
                        <a:extLst>
                          <a:ext uri="{FF2B5EF4-FFF2-40B4-BE49-F238E27FC236}">
                            <a16:creationId xmlns:a16="http://schemas.microsoft.com/office/drawing/2014/main" id="{A6ADB487-D59A-4B39-BECE-F425F82729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30" name="Rechteck 629">
                        <a:extLst>
                          <a:ext uri="{FF2B5EF4-FFF2-40B4-BE49-F238E27FC236}">
                            <a16:creationId xmlns:a16="http://schemas.microsoft.com/office/drawing/2014/main" id="{28A74004-CDD0-4DC1-97FD-F7A608A383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626" name="Gruppieren 625">
                      <a:extLst>
                        <a:ext uri="{FF2B5EF4-FFF2-40B4-BE49-F238E27FC236}">
                          <a16:creationId xmlns:a16="http://schemas.microsoft.com/office/drawing/2014/main" id="{1331FDC7-C15F-42DD-A62B-6401CD2106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627" name="Rechteck 626">
                        <a:extLst>
                          <a:ext uri="{FF2B5EF4-FFF2-40B4-BE49-F238E27FC236}">
                            <a16:creationId xmlns:a16="http://schemas.microsoft.com/office/drawing/2014/main" id="{204C661D-870E-4DF9-A9DC-F4442E55D1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28" name="Rechteck 627">
                        <a:extLst>
                          <a:ext uri="{FF2B5EF4-FFF2-40B4-BE49-F238E27FC236}">
                            <a16:creationId xmlns:a16="http://schemas.microsoft.com/office/drawing/2014/main" id="{4BB8187E-F368-4ACA-80E0-2C367B228F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</p:grpSp>
        <p:grpSp>
          <p:nvGrpSpPr>
            <p:cNvPr id="556" name="Gruppieren 555">
              <a:extLst>
                <a:ext uri="{FF2B5EF4-FFF2-40B4-BE49-F238E27FC236}">
                  <a16:creationId xmlns:a16="http://schemas.microsoft.com/office/drawing/2014/main" id="{776F7632-5686-43A1-994E-B172986C6074}"/>
                </a:ext>
              </a:extLst>
            </p:cNvPr>
            <p:cNvGrpSpPr/>
            <p:nvPr/>
          </p:nvGrpSpPr>
          <p:grpSpPr>
            <a:xfrm>
              <a:off x="2491572" y="3414662"/>
              <a:ext cx="1801171" cy="830304"/>
              <a:chOff x="2492191" y="2523302"/>
              <a:chExt cx="1801171" cy="830304"/>
            </a:xfrm>
            <a:grpFill/>
          </p:grpSpPr>
          <p:grpSp>
            <p:nvGrpSpPr>
              <p:cNvPr id="557" name="Gruppieren 556">
                <a:extLst>
                  <a:ext uri="{FF2B5EF4-FFF2-40B4-BE49-F238E27FC236}">
                    <a16:creationId xmlns:a16="http://schemas.microsoft.com/office/drawing/2014/main" id="{F6B1B5F5-B9E6-4569-8384-2E2E8C762C8F}"/>
                  </a:ext>
                </a:extLst>
              </p:cNvPr>
              <p:cNvGrpSpPr/>
              <p:nvPr/>
            </p:nvGrpSpPr>
            <p:grpSpPr>
              <a:xfrm>
                <a:off x="2492191" y="2523302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589" name="Gruppieren 588">
                  <a:extLst>
                    <a:ext uri="{FF2B5EF4-FFF2-40B4-BE49-F238E27FC236}">
                      <a16:creationId xmlns:a16="http://schemas.microsoft.com/office/drawing/2014/main" id="{9B82A93B-ED4F-4BC6-B587-41E6127B9834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605" name="Gruppieren 604">
                    <a:extLst>
                      <a:ext uri="{FF2B5EF4-FFF2-40B4-BE49-F238E27FC236}">
                        <a16:creationId xmlns:a16="http://schemas.microsoft.com/office/drawing/2014/main" id="{0E02FCCA-153D-4511-9F65-DD05F2668854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613" name="Gruppieren 612">
                      <a:extLst>
                        <a:ext uri="{FF2B5EF4-FFF2-40B4-BE49-F238E27FC236}">
                          <a16:creationId xmlns:a16="http://schemas.microsoft.com/office/drawing/2014/main" id="{8B0789D9-2F40-45EC-8834-0189DFE2E4B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617" name="Rechteck 616">
                        <a:extLst>
                          <a:ext uri="{FF2B5EF4-FFF2-40B4-BE49-F238E27FC236}">
                            <a16:creationId xmlns:a16="http://schemas.microsoft.com/office/drawing/2014/main" id="{1F8B51FE-0631-4E2F-AF2A-E36A85D977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18" name="Rechteck 617">
                        <a:extLst>
                          <a:ext uri="{FF2B5EF4-FFF2-40B4-BE49-F238E27FC236}">
                            <a16:creationId xmlns:a16="http://schemas.microsoft.com/office/drawing/2014/main" id="{33B5E247-E160-4839-A15C-A609AAC31C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614" name="Gruppieren 613">
                      <a:extLst>
                        <a:ext uri="{FF2B5EF4-FFF2-40B4-BE49-F238E27FC236}">
                          <a16:creationId xmlns:a16="http://schemas.microsoft.com/office/drawing/2014/main" id="{1DBE8BAA-1486-442A-A8AC-9F146666CF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615" name="Rechteck 614">
                        <a:extLst>
                          <a:ext uri="{FF2B5EF4-FFF2-40B4-BE49-F238E27FC236}">
                            <a16:creationId xmlns:a16="http://schemas.microsoft.com/office/drawing/2014/main" id="{8A7AAA02-3F8B-46A0-B25D-90E3F789DB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16" name="Rechteck 615">
                        <a:extLst>
                          <a:ext uri="{FF2B5EF4-FFF2-40B4-BE49-F238E27FC236}">
                            <a16:creationId xmlns:a16="http://schemas.microsoft.com/office/drawing/2014/main" id="{5FA9C3F8-1FA1-4F9B-8559-CA8B1C3560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606" name="Gruppieren 605">
                    <a:extLst>
                      <a:ext uri="{FF2B5EF4-FFF2-40B4-BE49-F238E27FC236}">
                        <a16:creationId xmlns:a16="http://schemas.microsoft.com/office/drawing/2014/main" id="{44939711-6690-4EB6-A0D0-E3BDFDB898BB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607" name="Gruppieren 606">
                      <a:extLst>
                        <a:ext uri="{FF2B5EF4-FFF2-40B4-BE49-F238E27FC236}">
                          <a16:creationId xmlns:a16="http://schemas.microsoft.com/office/drawing/2014/main" id="{2BA2DE6E-958A-4068-A733-9968F6C8F4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611" name="Rechteck 610">
                        <a:extLst>
                          <a:ext uri="{FF2B5EF4-FFF2-40B4-BE49-F238E27FC236}">
                            <a16:creationId xmlns:a16="http://schemas.microsoft.com/office/drawing/2014/main" id="{F40350AF-3BAE-433B-A74B-9DBBF488AF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12" name="Rechteck 611">
                        <a:extLst>
                          <a:ext uri="{FF2B5EF4-FFF2-40B4-BE49-F238E27FC236}">
                            <a16:creationId xmlns:a16="http://schemas.microsoft.com/office/drawing/2014/main" id="{DAAD2291-79CB-4B77-8425-9714861B39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608" name="Gruppieren 607">
                      <a:extLst>
                        <a:ext uri="{FF2B5EF4-FFF2-40B4-BE49-F238E27FC236}">
                          <a16:creationId xmlns:a16="http://schemas.microsoft.com/office/drawing/2014/main" id="{A5F69CF1-4568-4489-A2D4-B1D6E68B0F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609" name="Rechteck 608">
                        <a:extLst>
                          <a:ext uri="{FF2B5EF4-FFF2-40B4-BE49-F238E27FC236}">
                            <a16:creationId xmlns:a16="http://schemas.microsoft.com/office/drawing/2014/main" id="{868CA41E-44D5-4F29-822E-3194DB95E6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10" name="Rechteck 609">
                        <a:extLst>
                          <a:ext uri="{FF2B5EF4-FFF2-40B4-BE49-F238E27FC236}">
                            <a16:creationId xmlns:a16="http://schemas.microsoft.com/office/drawing/2014/main" id="{4734299D-902F-40F2-AFB0-9FCCDCAD27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590" name="Gruppieren 589">
                  <a:extLst>
                    <a:ext uri="{FF2B5EF4-FFF2-40B4-BE49-F238E27FC236}">
                      <a16:creationId xmlns:a16="http://schemas.microsoft.com/office/drawing/2014/main" id="{3069CE19-DCD0-4F37-8C46-540A9E53370E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591" name="Gruppieren 590">
                    <a:extLst>
                      <a:ext uri="{FF2B5EF4-FFF2-40B4-BE49-F238E27FC236}">
                        <a16:creationId xmlns:a16="http://schemas.microsoft.com/office/drawing/2014/main" id="{9BA1E45A-2BDC-4795-BBBB-B2A010215390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599" name="Gruppieren 598">
                      <a:extLst>
                        <a:ext uri="{FF2B5EF4-FFF2-40B4-BE49-F238E27FC236}">
                          <a16:creationId xmlns:a16="http://schemas.microsoft.com/office/drawing/2014/main" id="{0B97C71D-52BB-4A33-9EA5-875685240A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603" name="Rechteck 602">
                        <a:extLst>
                          <a:ext uri="{FF2B5EF4-FFF2-40B4-BE49-F238E27FC236}">
                            <a16:creationId xmlns:a16="http://schemas.microsoft.com/office/drawing/2014/main" id="{E435A78F-4B31-4406-8DF6-35C3BC1F25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04" name="Rechteck 603">
                        <a:extLst>
                          <a:ext uri="{FF2B5EF4-FFF2-40B4-BE49-F238E27FC236}">
                            <a16:creationId xmlns:a16="http://schemas.microsoft.com/office/drawing/2014/main" id="{7DCA4EF6-CB3E-4504-9BCA-8AF39F5FC2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600" name="Gruppieren 599">
                      <a:extLst>
                        <a:ext uri="{FF2B5EF4-FFF2-40B4-BE49-F238E27FC236}">
                          <a16:creationId xmlns:a16="http://schemas.microsoft.com/office/drawing/2014/main" id="{E12BC658-11D2-4DDB-82B0-717971874E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601" name="Rechteck 600">
                        <a:extLst>
                          <a:ext uri="{FF2B5EF4-FFF2-40B4-BE49-F238E27FC236}">
                            <a16:creationId xmlns:a16="http://schemas.microsoft.com/office/drawing/2014/main" id="{ED8E0779-86B8-4A67-95AF-AFC7949AB4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02" name="Rechteck 601">
                        <a:extLst>
                          <a:ext uri="{FF2B5EF4-FFF2-40B4-BE49-F238E27FC236}">
                            <a16:creationId xmlns:a16="http://schemas.microsoft.com/office/drawing/2014/main" id="{D8A13C18-E6E5-44DF-81E3-1C8D6957A4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592" name="Gruppieren 591">
                    <a:extLst>
                      <a:ext uri="{FF2B5EF4-FFF2-40B4-BE49-F238E27FC236}">
                        <a16:creationId xmlns:a16="http://schemas.microsoft.com/office/drawing/2014/main" id="{2B31F7AB-853E-4E04-9FC5-122BCE9D3296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593" name="Gruppieren 592">
                      <a:extLst>
                        <a:ext uri="{FF2B5EF4-FFF2-40B4-BE49-F238E27FC236}">
                          <a16:creationId xmlns:a16="http://schemas.microsoft.com/office/drawing/2014/main" id="{EC4F8ACC-55BD-49A0-BA2F-6FE2943C3F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597" name="Rechteck 596">
                        <a:extLst>
                          <a:ext uri="{FF2B5EF4-FFF2-40B4-BE49-F238E27FC236}">
                            <a16:creationId xmlns:a16="http://schemas.microsoft.com/office/drawing/2014/main" id="{2A78A6E7-C9EC-4A3A-BD1A-5151740A30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98" name="Rechteck 597">
                        <a:extLst>
                          <a:ext uri="{FF2B5EF4-FFF2-40B4-BE49-F238E27FC236}">
                            <a16:creationId xmlns:a16="http://schemas.microsoft.com/office/drawing/2014/main" id="{B859972B-4D9B-43F3-A070-6D0D6F5358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594" name="Gruppieren 593">
                      <a:extLst>
                        <a:ext uri="{FF2B5EF4-FFF2-40B4-BE49-F238E27FC236}">
                          <a16:creationId xmlns:a16="http://schemas.microsoft.com/office/drawing/2014/main" id="{8465ADF9-01D8-4996-8D32-7A7513E898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595" name="Rechteck 594">
                        <a:extLst>
                          <a:ext uri="{FF2B5EF4-FFF2-40B4-BE49-F238E27FC236}">
                            <a16:creationId xmlns:a16="http://schemas.microsoft.com/office/drawing/2014/main" id="{7C1D4F54-34D7-4B2D-A269-AAC08CFEE8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96" name="Rechteck 595">
                        <a:extLst>
                          <a:ext uri="{FF2B5EF4-FFF2-40B4-BE49-F238E27FC236}">
                            <a16:creationId xmlns:a16="http://schemas.microsoft.com/office/drawing/2014/main" id="{72D7DE1F-9BF1-4057-879C-42C70D4FD2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  <p:grpSp>
            <p:nvGrpSpPr>
              <p:cNvPr id="558" name="Gruppieren 557">
                <a:extLst>
                  <a:ext uri="{FF2B5EF4-FFF2-40B4-BE49-F238E27FC236}">
                    <a16:creationId xmlns:a16="http://schemas.microsoft.com/office/drawing/2014/main" id="{D09C40B5-2639-4B63-AC1A-5F7D72C157BB}"/>
                  </a:ext>
                </a:extLst>
              </p:cNvPr>
              <p:cNvGrpSpPr/>
              <p:nvPr/>
            </p:nvGrpSpPr>
            <p:grpSpPr>
              <a:xfrm>
                <a:off x="2492191" y="2975654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559" name="Gruppieren 558">
                  <a:extLst>
                    <a:ext uri="{FF2B5EF4-FFF2-40B4-BE49-F238E27FC236}">
                      <a16:creationId xmlns:a16="http://schemas.microsoft.com/office/drawing/2014/main" id="{032C9A04-2C25-4A62-BF38-764DD686AAE0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575" name="Gruppieren 574">
                    <a:extLst>
                      <a:ext uri="{FF2B5EF4-FFF2-40B4-BE49-F238E27FC236}">
                        <a16:creationId xmlns:a16="http://schemas.microsoft.com/office/drawing/2014/main" id="{3DDA1DC1-CE9E-4451-93F2-F17857C9EBFD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583" name="Gruppieren 582">
                      <a:extLst>
                        <a:ext uri="{FF2B5EF4-FFF2-40B4-BE49-F238E27FC236}">
                          <a16:creationId xmlns:a16="http://schemas.microsoft.com/office/drawing/2014/main" id="{BEF3B221-4A90-4693-9597-95F2F0C023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587" name="Rechteck 586">
                        <a:extLst>
                          <a:ext uri="{FF2B5EF4-FFF2-40B4-BE49-F238E27FC236}">
                            <a16:creationId xmlns:a16="http://schemas.microsoft.com/office/drawing/2014/main" id="{9C39DF16-F456-4824-A88F-79F2B7CC57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88" name="Rechteck 587">
                        <a:extLst>
                          <a:ext uri="{FF2B5EF4-FFF2-40B4-BE49-F238E27FC236}">
                            <a16:creationId xmlns:a16="http://schemas.microsoft.com/office/drawing/2014/main" id="{89038321-C9AA-4760-8FD8-B899504673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584" name="Gruppieren 583">
                      <a:extLst>
                        <a:ext uri="{FF2B5EF4-FFF2-40B4-BE49-F238E27FC236}">
                          <a16:creationId xmlns:a16="http://schemas.microsoft.com/office/drawing/2014/main" id="{1EBA76A8-C6A6-481D-9415-E08737594B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585" name="Rechteck 584">
                        <a:extLst>
                          <a:ext uri="{FF2B5EF4-FFF2-40B4-BE49-F238E27FC236}">
                            <a16:creationId xmlns:a16="http://schemas.microsoft.com/office/drawing/2014/main" id="{3CBF0CFD-007E-4FB7-9355-8EFC336C99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86" name="Rechteck 585">
                        <a:extLst>
                          <a:ext uri="{FF2B5EF4-FFF2-40B4-BE49-F238E27FC236}">
                            <a16:creationId xmlns:a16="http://schemas.microsoft.com/office/drawing/2014/main" id="{23381839-3906-4BE7-B48A-FC88A0A71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576" name="Gruppieren 575">
                    <a:extLst>
                      <a:ext uri="{FF2B5EF4-FFF2-40B4-BE49-F238E27FC236}">
                        <a16:creationId xmlns:a16="http://schemas.microsoft.com/office/drawing/2014/main" id="{30255210-2F28-4CFB-9B67-8BFDEEC738DD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577" name="Gruppieren 576">
                      <a:extLst>
                        <a:ext uri="{FF2B5EF4-FFF2-40B4-BE49-F238E27FC236}">
                          <a16:creationId xmlns:a16="http://schemas.microsoft.com/office/drawing/2014/main" id="{F3303AE1-6922-4E77-975B-658D4E3900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581" name="Rechteck 580">
                        <a:extLst>
                          <a:ext uri="{FF2B5EF4-FFF2-40B4-BE49-F238E27FC236}">
                            <a16:creationId xmlns:a16="http://schemas.microsoft.com/office/drawing/2014/main" id="{BEDD93BA-A889-43CC-8A65-604A3E8E4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82" name="Rechteck 581">
                        <a:extLst>
                          <a:ext uri="{FF2B5EF4-FFF2-40B4-BE49-F238E27FC236}">
                            <a16:creationId xmlns:a16="http://schemas.microsoft.com/office/drawing/2014/main" id="{F78182A8-807C-4D78-836F-1F46650E6B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578" name="Gruppieren 577">
                      <a:extLst>
                        <a:ext uri="{FF2B5EF4-FFF2-40B4-BE49-F238E27FC236}">
                          <a16:creationId xmlns:a16="http://schemas.microsoft.com/office/drawing/2014/main" id="{C91FF116-3587-45B6-BF20-E84228C36B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579" name="Rechteck 578">
                        <a:extLst>
                          <a:ext uri="{FF2B5EF4-FFF2-40B4-BE49-F238E27FC236}">
                            <a16:creationId xmlns:a16="http://schemas.microsoft.com/office/drawing/2014/main" id="{9CA5185F-118B-43DC-BF73-40C315AC12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80" name="Rechteck 579">
                        <a:extLst>
                          <a:ext uri="{FF2B5EF4-FFF2-40B4-BE49-F238E27FC236}">
                            <a16:creationId xmlns:a16="http://schemas.microsoft.com/office/drawing/2014/main" id="{0FF3F44D-636D-4802-B5A7-3ABECAEDA9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560" name="Gruppieren 559">
                  <a:extLst>
                    <a:ext uri="{FF2B5EF4-FFF2-40B4-BE49-F238E27FC236}">
                      <a16:creationId xmlns:a16="http://schemas.microsoft.com/office/drawing/2014/main" id="{84739064-4A5D-4E97-AED0-6BE24E24FD49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561" name="Gruppieren 560">
                    <a:extLst>
                      <a:ext uri="{FF2B5EF4-FFF2-40B4-BE49-F238E27FC236}">
                        <a16:creationId xmlns:a16="http://schemas.microsoft.com/office/drawing/2014/main" id="{D946A824-3AF8-4DF3-BD42-78AEB6F40BC9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569" name="Gruppieren 568">
                      <a:extLst>
                        <a:ext uri="{FF2B5EF4-FFF2-40B4-BE49-F238E27FC236}">
                          <a16:creationId xmlns:a16="http://schemas.microsoft.com/office/drawing/2014/main" id="{4066C145-C3E6-4F06-BF75-9C5B63349C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573" name="Rechteck 572">
                        <a:extLst>
                          <a:ext uri="{FF2B5EF4-FFF2-40B4-BE49-F238E27FC236}">
                            <a16:creationId xmlns:a16="http://schemas.microsoft.com/office/drawing/2014/main" id="{4C0961E7-1D53-44F6-BB59-747DCE3282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74" name="Rechteck 573">
                        <a:extLst>
                          <a:ext uri="{FF2B5EF4-FFF2-40B4-BE49-F238E27FC236}">
                            <a16:creationId xmlns:a16="http://schemas.microsoft.com/office/drawing/2014/main" id="{A7585682-E75A-441A-BB4E-9528924453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570" name="Gruppieren 569">
                      <a:extLst>
                        <a:ext uri="{FF2B5EF4-FFF2-40B4-BE49-F238E27FC236}">
                          <a16:creationId xmlns:a16="http://schemas.microsoft.com/office/drawing/2014/main" id="{B3026D73-F5EB-4781-BE90-D0D35D948C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571" name="Rechteck 570">
                        <a:extLst>
                          <a:ext uri="{FF2B5EF4-FFF2-40B4-BE49-F238E27FC236}">
                            <a16:creationId xmlns:a16="http://schemas.microsoft.com/office/drawing/2014/main" id="{5E84F509-6C05-4ECD-850B-5ED1BA01DE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72" name="Rechteck 571">
                        <a:extLst>
                          <a:ext uri="{FF2B5EF4-FFF2-40B4-BE49-F238E27FC236}">
                            <a16:creationId xmlns:a16="http://schemas.microsoft.com/office/drawing/2014/main" id="{0A83EE02-FA03-4C67-A4A4-C5F144CDD1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562" name="Gruppieren 561">
                    <a:extLst>
                      <a:ext uri="{FF2B5EF4-FFF2-40B4-BE49-F238E27FC236}">
                        <a16:creationId xmlns:a16="http://schemas.microsoft.com/office/drawing/2014/main" id="{AB8D750F-D104-4EB4-AE22-BC0A0BFE09F6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563" name="Gruppieren 562">
                      <a:extLst>
                        <a:ext uri="{FF2B5EF4-FFF2-40B4-BE49-F238E27FC236}">
                          <a16:creationId xmlns:a16="http://schemas.microsoft.com/office/drawing/2014/main" id="{5A3095FA-1628-45C0-92B3-F102D33B0C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567" name="Rechteck 566">
                        <a:extLst>
                          <a:ext uri="{FF2B5EF4-FFF2-40B4-BE49-F238E27FC236}">
                            <a16:creationId xmlns:a16="http://schemas.microsoft.com/office/drawing/2014/main" id="{C6FEE9D9-0945-415A-A087-488AB2DA8F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68" name="Rechteck 567">
                        <a:extLst>
                          <a:ext uri="{FF2B5EF4-FFF2-40B4-BE49-F238E27FC236}">
                            <a16:creationId xmlns:a16="http://schemas.microsoft.com/office/drawing/2014/main" id="{68B664CF-00D1-4767-84ED-32B12AE92B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564" name="Gruppieren 563">
                      <a:extLst>
                        <a:ext uri="{FF2B5EF4-FFF2-40B4-BE49-F238E27FC236}">
                          <a16:creationId xmlns:a16="http://schemas.microsoft.com/office/drawing/2014/main" id="{93BF3B3F-C27B-498A-8E8B-6E9137853D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565" name="Rechteck 564">
                        <a:extLst>
                          <a:ext uri="{FF2B5EF4-FFF2-40B4-BE49-F238E27FC236}">
                            <a16:creationId xmlns:a16="http://schemas.microsoft.com/office/drawing/2014/main" id="{3AAEC419-FDA5-42C8-ABEF-62888A7E79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566" name="Rechteck 565">
                        <a:extLst>
                          <a:ext uri="{FF2B5EF4-FFF2-40B4-BE49-F238E27FC236}">
                            <a16:creationId xmlns:a16="http://schemas.microsoft.com/office/drawing/2014/main" id="{7415DA57-71D3-445B-923E-1A20DB69E7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681" name="Gruppieren 680">
            <a:extLst>
              <a:ext uri="{FF2B5EF4-FFF2-40B4-BE49-F238E27FC236}">
                <a16:creationId xmlns:a16="http://schemas.microsoft.com/office/drawing/2014/main" id="{6AC36A91-80B4-495B-BEAE-F315F49DB213}"/>
              </a:ext>
            </a:extLst>
          </p:cNvPr>
          <p:cNvGrpSpPr/>
          <p:nvPr/>
        </p:nvGrpSpPr>
        <p:grpSpPr>
          <a:xfrm>
            <a:off x="7773462" y="2533015"/>
            <a:ext cx="1801790" cy="1721664"/>
            <a:chOff x="2491572" y="2523302"/>
            <a:chExt cx="1801790" cy="1721664"/>
          </a:xfrm>
          <a:solidFill>
            <a:schemeClr val="bg2">
              <a:lumMod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682" name="Gruppieren 681">
              <a:extLst>
                <a:ext uri="{FF2B5EF4-FFF2-40B4-BE49-F238E27FC236}">
                  <a16:creationId xmlns:a16="http://schemas.microsoft.com/office/drawing/2014/main" id="{76BE603E-B28E-46F7-9737-F3FA9EA80A07}"/>
                </a:ext>
              </a:extLst>
            </p:cNvPr>
            <p:cNvGrpSpPr/>
            <p:nvPr/>
          </p:nvGrpSpPr>
          <p:grpSpPr>
            <a:xfrm>
              <a:off x="2492191" y="2523302"/>
              <a:ext cx="1801171" cy="830304"/>
              <a:chOff x="2492191" y="2523302"/>
              <a:chExt cx="1801171" cy="830304"/>
            </a:xfrm>
            <a:grpFill/>
          </p:grpSpPr>
          <p:grpSp>
            <p:nvGrpSpPr>
              <p:cNvPr id="746" name="Gruppieren 745">
                <a:extLst>
                  <a:ext uri="{FF2B5EF4-FFF2-40B4-BE49-F238E27FC236}">
                    <a16:creationId xmlns:a16="http://schemas.microsoft.com/office/drawing/2014/main" id="{6031D65D-2A28-4298-9967-4E1E5F5C7287}"/>
                  </a:ext>
                </a:extLst>
              </p:cNvPr>
              <p:cNvGrpSpPr/>
              <p:nvPr/>
            </p:nvGrpSpPr>
            <p:grpSpPr>
              <a:xfrm>
                <a:off x="2492191" y="2523302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778" name="Gruppieren 777">
                  <a:extLst>
                    <a:ext uri="{FF2B5EF4-FFF2-40B4-BE49-F238E27FC236}">
                      <a16:creationId xmlns:a16="http://schemas.microsoft.com/office/drawing/2014/main" id="{2DFB92AC-8EB7-4702-992E-A47F9007DDAE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794" name="Gruppieren 793">
                    <a:extLst>
                      <a:ext uri="{FF2B5EF4-FFF2-40B4-BE49-F238E27FC236}">
                        <a16:creationId xmlns:a16="http://schemas.microsoft.com/office/drawing/2014/main" id="{F9DC84CC-3788-4E0E-82A2-802C1BF5B5ED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802" name="Gruppieren 801">
                      <a:extLst>
                        <a:ext uri="{FF2B5EF4-FFF2-40B4-BE49-F238E27FC236}">
                          <a16:creationId xmlns:a16="http://schemas.microsoft.com/office/drawing/2014/main" id="{7DF93042-BEE3-4E1E-ACC7-F3FE156704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806" name="Rechteck 805">
                        <a:extLst>
                          <a:ext uri="{FF2B5EF4-FFF2-40B4-BE49-F238E27FC236}">
                            <a16:creationId xmlns:a16="http://schemas.microsoft.com/office/drawing/2014/main" id="{6876B27C-1DB9-49BE-A160-56C397EDCD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07" name="Rechteck 806">
                        <a:extLst>
                          <a:ext uri="{FF2B5EF4-FFF2-40B4-BE49-F238E27FC236}">
                            <a16:creationId xmlns:a16="http://schemas.microsoft.com/office/drawing/2014/main" id="{023B61FA-F35A-4D1F-B6AF-B07D2CF0CF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803" name="Gruppieren 802">
                      <a:extLst>
                        <a:ext uri="{FF2B5EF4-FFF2-40B4-BE49-F238E27FC236}">
                          <a16:creationId xmlns:a16="http://schemas.microsoft.com/office/drawing/2014/main" id="{1F4AFEE8-8170-4C12-A5FA-F059D0A5DA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804" name="Rechteck 803">
                        <a:extLst>
                          <a:ext uri="{FF2B5EF4-FFF2-40B4-BE49-F238E27FC236}">
                            <a16:creationId xmlns:a16="http://schemas.microsoft.com/office/drawing/2014/main" id="{23E7A4B5-FC65-4A44-BEBD-FEBA7D30B7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05" name="Rechteck 804">
                        <a:extLst>
                          <a:ext uri="{FF2B5EF4-FFF2-40B4-BE49-F238E27FC236}">
                            <a16:creationId xmlns:a16="http://schemas.microsoft.com/office/drawing/2014/main" id="{EA12F03E-2C5C-45EC-9978-1D51B0F106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795" name="Gruppieren 794">
                    <a:extLst>
                      <a:ext uri="{FF2B5EF4-FFF2-40B4-BE49-F238E27FC236}">
                        <a16:creationId xmlns:a16="http://schemas.microsoft.com/office/drawing/2014/main" id="{9696C15D-DAD6-439F-ACCA-B4F9501290C1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796" name="Gruppieren 795">
                      <a:extLst>
                        <a:ext uri="{FF2B5EF4-FFF2-40B4-BE49-F238E27FC236}">
                          <a16:creationId xmlns:a16="http://schemas.microsoft.com/office/drawing/2014/main" id="{DF3AE8D7-6194-43F0-8482-69760BF46B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800" name="Rechteck 799">
                        <a:extLst>
                          <a:ext uri="{FF2B5EF4-FFF2-40B4-BE49-F238E27FC236}">
                            <a16:creationId xmlns:a16="http://schemas.microsoft.com/office/drawing/2014/main" id="{C665472D-0A4C-49E7-AAFF-374677BDF4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01" name="Rechteck 800">
                        <a:extLst>
                          <a:ext uri="{FF2B5EF4-FFF2-40B4-BE49-F238E27FC236}">
                            <a16:creationId xmlns:a16="http://schemas.microsoft.com/office/drawing/2014/main" id="{50C3D9BC-2989-4403-BC21-74A231CB44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797" name="Gruppieren 796">
                      <a:extLst>
                        <a:ext uri="{FF2B5EF4-FFF2-40B4-BE49-F238E27FC236}">
                          <a16:creationId xmlns:a16="http://schemas.microsoft.com/office/drawing/2014/main" id="{84EB46DC-E4E2-48D0-AC0B-D67457A4D1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798" name="Rechteck 797">
                        <a:extLst>
                          <a:ext uri="{FF2B5EF4-FFF2-40B4-BE49-F238E27FC236}">
                            <a16:creationId xmlns:a16="http://schemas.microsoft.com/office/drawing/2014/main" id="{B940CD66-E42D-4013-B5D4-95086C0D9A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99" name="Rechteck 798">
                        <a:extLst>
                          <a:ext uri="{FF2B5EF4-FFF2-40B4-BE49-F238E27FC236}">
                            <a16:creationId xmlns:a16="http://schemas.microsoft.com/office/drawing/2014/main" id="{011BB742-6370-4054-8479-29ACC9B36C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779" name="Gruppieren 778">
                  <a:extLst>
                    <a:ext uri="{FF2B5EF4-FFF2-40B4-BE49-F238E27FC236}">
                      <a16:creationId xmlns:a16="http://schemas.microsoft.com/office/drawing/2014/main" id="{B0A64FFD-5608-4CB1-804F-549325F18E63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780" name="Gruppieren 779">
                    <a:extLst>
                      <a:ext uri="{FF2B5EF4-FFF2-40B4-BE49-F238E27FC236}">
                        <a16:creationId xmlns:a16="http://schemas.microsoft.com/office/drawing/2014/main" id="{D0390973-644C-4162-9EB6-6E250ED1656B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788" name="Gruppieren 787">
                      <a:extLst>
                        <a:ext uri="{FF2B5EF4-FFF2-40B4-BE49-F238E27FC236}">
                          <a16:creationId xmlns:a16="http://schemas.microsoft.com/office/drawing/2014/main" id="{8370EFEE-099E-457D-969E-C91070F8C6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792" name="Rechteck 791">
                        <a:extLst>
                          <a:ext uri="{FF2B5EF4-FFF2-40B4-BE49-F238E27FC236}">
                            <a16:creationId xmlns:a16="http://schemas.microsoft.com/office/drawing/2014/main" id="{23A9A25A-7B78-4BF2-AB22-CD245D6B0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93" name="Rechteck 792">
                        <a:extLst>
                          <a:ext uri="{FF2B5EF4-FFF2-40B4-BE49-F238E27FC236}">
                            <a16:creationId xmlns:a16="http://schemas.microsoft.com/office/drawing/2014/main" id="{234808BF-C822-4D33-B297-3208B5D969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789" name="Gruppieren 788">
                      <a:extLst>
                        <a:ext uri="{FF2B5EF4-FFF2-40B4-BE49-F238E27FC236}">
                          <a16:creationId xmlns:a16="http://schemas.microsoft.com/office/drawing/2014/main" id="{16DE4352-0B03-437B-A0ED-395C18050F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790" name="Rechteck 789">
                        <a:extLst>
                          <a:ext uri="{FF2B5EF4-FFF2-40B4-BE49-F238E27FC236}">
                            <a16:creationId xmlns:a16="http://schemas.microsoft.com/office/drawing/2014/main" id="{9C5DE5A1-D19A-4BC2-898C-5F7BFB70B6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91" name="Rechteck 790">
                        <a:extLst>
                          <a:ext uri="{FF2B5EF4-FFF2-40B4-BE49-F238E27FC236}">
                            <a16:creationId xmlns:a16="http://schemas.microsoft.com/office/drawing/2014/main" id="{6E039F27-E8BA-47A8-B6D1-D44BDCDB8B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781" name="Gruppieren 780">
                    <a:extLst>
                      <a:ext uri="{FF2B5EF4-FFF2-40B4-BE49-F238E27FC236}">
                        <a16:creationId xmlns:a16="http://schemas.microsoft.com/office/drawing/2014/main" id="{68070F08-2399-41BA-9E68-92771ABC7AD7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782" name="Gruppieren 781">
                      <a:extLst>
                        <a:ext uri="{FF2B5EF4-FFF2-40B4-BE49-F238E27FC236}">
                          <a16:creationId xmlns:a16="http://schemas.microsoft.com/office/drawing/2014/main" id="{8494EFB6-3DA8-479F-8468-5CE3445F8E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786" name="Rechteck 785">
                        <a:extLst>
                          <a:ext uri="{FF2B5EF4-FFF2-40B4-BE49-F238E27FC236}">
                            <a16:creationId xmlns:a16="http://schemas.microsoft.com/office/drawing/2014/main" id="{19C702E8-56F9-4078-9B29-3E6C169E40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87" name="Rechteck 786">
                        <a:extLst>
                          <a:ext uri="{FF2B5EF4-FFF2-40B4-BE49-F238E27FC236}">
                            <a16:creationId xmlns:a16="http://schemas.microsoft.com/office/drawing/2014/main" id="{84B42696-4066-4336-B287-57CDECE9E8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783" name="Gruppieren 782">
                      <a:extLst>
                        <a:ext uri="{FF2B5EF4-FFF2-40B4-BE49-F238E27FC236}">
                          <a16:creationId xmlns:a16="http://schemas.microsoft.com/office/drawing/2014/main" id="{175BBF68-9A26-4887-8562-327B3C77A8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784" name="Rechteck 783">
                        <a:extLst>
                          <a:ext uri="{FF2B5EF4-FFF2-40B4-BE49-F238E27FC236}">
                            <a16:creationId xmlns:a16="http://schemas.microsoft.com/office/drawing/2014/main" id="{ED26F739-3262-4E89-A03A-A79959BDF1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85" name="Rechteck 784">
                        <a:extLst>
                          <a:ext uri="{FF2B5EF4-FFF2-40B4-BE49-F238E27FC236}">
                            <a16:creationId xmlns:a16="http://schemas.microsoft.com/office/drawing/2014/main" id="{6169FF46-83D1-41A1-9889-8D3D95FC1D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  <p:grpSp>
            <p:nvGrpSpPr>
              <p:cNvPr id="747" name="Gruppieren 746">
                <a:extLst>
                  <a:ext uri="{FF2B5EF4-FFF2-40B4-BE49-F238E27FC236}">
                    <a16:creationId xmlns:a16="http://schemas.microsoft.com/office/drawing/2014/main" id="{92E0D780-8D7B-4FB5-88C8-808160237524}"/>
                  </a:ext>
                </a:extLst>
              </p:cNvPr>
              <p:cNvGrpSpPr/>
              <p:nvPr/>
            </p:nvGrpSpPr>
            <p:grpSpPr>
              <a:xfrm>
                <a:off x="2492191" y="2975654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748" name="Gruppieren 747">
                  <a:extLst>
                    <a:ext uri="{FF2B5EF4-FFF2-40B4-BE49-F238E27FC236}">
                      <a16:creationId xmlns:a16="http://schemas.microsoft.com/office/drawing/2014/main" id="{BDBEACA4-9172-462E-9A07-4C3185B7855F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764" name="Gruppieren 763">
                    <a:extLst>
                      <a:ext uri="{FF2B5EF4-FFF2-40B4-BE49-F238E27FC236}">
                        <a16:creationId xmlns:a16="http://schemas.microsoft.com/office/drawing/2014/main" id="{8327E4AD-5DCB-499A-87B6-DA1DD4A77B9D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772" name="Gruppieren 771">
                      <a:extLst>
                        <a:ext uri="{FF2B5EF4-FFF2-40B4-BE49-F238E27FC236}">
                          <a16:creationId xmlns:a16="http://schemas.microsoft.com/office/drawing/2014/main" id="{FF046C6E-8552-4A1F-9226-C1B8754971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776" name="Rechteck 775">
                        <a:extLst>
                          <a:ext uri="{FF2B5EF4-FFF2-40B4-BE49-F238E27FC236}">
                            <a16:creationId xmlns:a16="http://schemas.microsoft.com/office/drawing/2014/main" id="{3D9DB026-1334-42A7-A43A-EED6A76D3F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77" name="Rechteck 776">
                        <a:extLst>
                          <a:ext uri="{FF2B5EF4-FFF2-40B4-BE49-F238E27FC236}">
                            <a16:creationId xmlns:a16="http://schemas.microsoft.com/office/drawing/2014/main" id="{70D82FBE-25BB-476B-8ED6-49DDC558C7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773" name="Gruppieren 772">
                      <a:extLst>
                        <a:ext uri="{FF2B5EF4-FFF2-40B4-BE49-F238E27FC236}">
                          <a16:creationId xmlns:a16="http://schemas.microsoft.com/office/drawing/2014/main" id="{6A463803-3325-46A6-B449-666D2EF1E0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774" name="Rechteck 773">
                        <a:extLst>
                          <a:ext uri="{FF2B5EF4-FFF2-40B4-BE49-F238E27FC236}">
                            <a16:creationId xmlns:a16="http://schemas.microsoft.com/office/drawing/2014/main" id="{50D35D57-C014-4D4C-BD9B-8BCB858BFC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75" name="Rechteck 774">
                        <a:extLst>
                          <a:ext uri="{FF2B5EF4-FFF2-40B4-BE49-F238E27FC236}">
                            <a16:creationId xmlns:a16="http://schemas.microsoft.com/office/drawing/2014/main" id="{A8B4AE1D-96F6-4D16-8DC8-801B75A7CD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765" name="Gruppieren 764">
                    <a:extLst>
                      <a:ext uri="{FF2B5EF4-FFF2-40B4-BE49-F238E27FC236}">
                        <a16:creationId xmlns:a16="http://schemas.microsoft.com/office/drawing/2014/main" id="{7ABF72B2-00AE-4782-8B2A-51A0B655B0D1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766" name="Gruppieren 765">
                      <a:extLst>
                        <a:ext uri="{FF2B5EF4-FFF2-40B4-BE49-F238E27FC236}">
                          <a16:creationId xmlns:a16="http://schemas.microsoft.com/office/drawing/2014/main" id="{B7B5F30A-8967-4191-A811-A4AD1F35575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770" name="Rechteck 769">
                        <a:extLst>
                          <a:ext uri="{FF2B5EF4-FFF2-40B4-BE49-F238E27FC236}">
                            <a16:creationId xmlns:a16="http://schemas.microsoft.com/office/drawing/2014/main" id="{D3FE1125-C541-4B84-B73D-6581762309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71" name="Rechteck 770">
                        <a:extLst>
                          <a:ext uri="{FF2B5EF4-FFF2-40B4-BE49-F238E27FC236}">
                            <a16:creationId xmlns:a16="http://schemas.microsoft.com/office/drawing/2014/main" id="{CE0CB61A-114A-472C-AFFF-0A646A5ABE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767" name="Gruppieren 766">
                      <a:extLst>
                        <a:ext uri="{FF2B5EF4-FFF2-40B4-BE49-F238E27FC236}">
                          <a16:creationId xmlns:a16="http://schemas.microsoft.com/office/drawing/2014/main" id="{B648D77C-AF64-4BE2-819A-680B39CBED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768" name="Rechteck 767">
                        <a:extLst>
                          <a:ext uri="{FF2B5EF4-FFF2-40B4-BE49-F238E27FC236}">
                            <a16:creationId xmlns:a16="http://schemas.microsoft.com/office/drawing/2014/main" id="{8E9FA808-F8BB-4047-B5DF-9CF6FFB615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69" name="Rechteck 768">
                        <a:extLst>
                          <a:ext uri="{FF2B5EF4-FFF2-40B4-BE49-F238E27FC236}">
                            <a16:creationId xmlns:a16="http://schemas.microsoft.com/office/drawing/2014/main" id="{A7D2ADC4-EB9B-418C-A9C8-760DD19B1C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749" name="Gruppieren 748">
                  <a:extLst>
                    <a:ext uri="{FF2B5EF4-FFF2-40B4-BE49-F238E27FC236}">
                      <a16:creationId xmlns:a16="http://schemas.microsoft.com/office/drawing/2014/main" id="{EDA0CF0E-5AE7-4734-83CC-1ECE76A07839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750" name="Gruppieren 749">
                    <a:extLst>
                      <a:ext uri="{FF2B5EF4-FFF2-40B4-BE49-F238E27FC236}">
                        <a16:creationId xmlns:a16="http://schemas.microsoft.com/office/drawing/2014/main" id="{B63C00AD-FE81-415C-9AB5-71F80515F0A1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758" name="Gruppieren 757">
                      <a:extLst>
                        <a:ext uri="{FF2B5EF4-FFF2-40B4-BE49-F238E27FC236}">
                          <a16:creationId xmlns:a16="http://schemas.microsoft.com/office/drawing/2014/main" id="{9FD3123A-4C00-4D00-B5B3-3903945D34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762" name="Rechteck 761">
                        <a:extLst>
                          <a:ext uri="{FF2B5EF4-FFF2-40B4-BE49-F238E27FC236}">
                            <a16:creationId xmlns:a16="http://schemas.microsoft.com/office/drawing/2014/main" id="{00EF6400-5FBC-4148-B936-628556B7BF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63" name="Rechteck 762">
                        <a:extLst>
                          <a:ext uri="{FF2B5EF4-FFF2-40B4-BE49-F238E27FC236}">
                            <a16:creationId xmlns:a16="http://schemas.microsoft.com/office/drawing/2014/main" id="{E6AB2B6A-76CC-43E9-B8C2-0CD1685485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759" name="Gruppieren 758">
                      <a:extLst>
                        <a:ext uri="{FF2B5EF4-FFF2-40B4-BE49-F238E27FC236}">
                          <a16:creationId xmlns:a16="http://schemas.microsoft.com/office/drawing/2014/main" id="{D7F7907A-F73A-4236-BFC1-C0BB40C0AA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760" name="Rechteck 759">
                        <a:extLst>
                          <a:ext uri="{FF2B5EF4-FFF2-40B4-BE49-F238E27FC236}">
                            <a16:creationId xmlns:a16="http://schemas.microsoft.com/office/drawing/2014/main" id="{9351794A-77DF-43EA-8632-66E38CDF0F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61" name="Rechteck 760">
                        <a:extLst>
                          <a:ext uri="{FF2B5EF4-FFF2-40B4-BE49-F238E27FC236}">
                            <a16:creationId xmlns:a16="http://schemas.microsoft.com/office/drawing/2014/main" id="{8B8F200F-8867-4920-80CE-2F045C351F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751" name="Gruppieren 750">
                    <a:extLst>
                      <a:ext uri="{FF2B5EF4-FFF2-40B4-BE49-F238E27FC236}">
                        <a16:creationId xmlns:a16="http://schemas.microsoft.com/office/drawing/2014/main" id="{E374D607-9F33-4AEC-BF75-DA78246F1025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752" name="Gruppieren 751">
                      <a:extLst>
                        <a:ext uri="{FF2B5EF4-FFF2-40B4-BE49-F238E27FC236}">
                          <a16:creationId xmlns:a16="http://schemas.microsoft.com/office/drawing/2014/main" id="{026F4178-83BE-4BD6-AC65-F7D1B292E7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756" name="Rechteck 755">
                        <a:extLst>
                          <a:ext uri="{FF2B5EF4-FFF2-40B4-BE49-F238E27FC236}">
                            <a16:creationId xmlns:a16="http://schemas.microsoft.com/office/drawing/2014/main" id="{4BD372F4-EB67-469C-9758-89227E0AAA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57" name="Rechteck 756">
                        <a:extLst>
                          <a:ext uri="{FF2B5EF4-FFF2-40B4-BE49-F238E27FC236}">
                            <a16:creationId xmlns:a16="http://schemas.microsoft.com/office/drawing/2014/main" id="{7B400C80-C5D4-446F-ABA9-28D38455BF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753" name="Gruppieren 752">
                      <a:extLst>
                        <a:ext uri="{FF2B5EF4-FFF2-40B4-BE49-F238E27FC236}">
                          <a16:creationId xmlns:a16="http://schemas.microsoft.com/office/drawing/2014/main" id="{64913E8C-94A2-4824-ACDD-CD34592A69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754" name="Rechteck 753">
                        <a:extLst>
                          <a:ext uri="{FF2B5EF4-FFF2-40B4-BE49-F238E27FC236}">
                            <a16:creationId xmlns:a16="http://schemas.microsoft.com/office/drawing/2014/main" id="{EB49DAAC-91FB-4E30-95D3-9F3C3C97D4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55" name="Rechteck 754">
                        <a:extLst>
                          <a:ext uri="{FF2B5EF4-FFF2-40B4-BE49-F238E27FC236}">
                            <a16:creationId xmlns:a16="http://schemas.microsoft.com/office/drawing/2014/main" id="{C21ED43C-F54C-4A5D-B360-600F27FE5A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</p:grpSp>
        <p:grpSp>
          <p:nvGrpSpPr>
            <p:cNvPr id="683" name="Gruppieren 682">
              <a:extLst>
                <a:ext uri="{FF2B5EF4-FFF2-40B4-BE49-F238E27FC236}">
                  <a16:creationId xmlns:a16="http://schemas.microsoft.com/office/drawing/2014/main" id="{D5AC9EFE-E5C8-4431-ABDA-C07DA8C858B0}"/>
                </a:ext>
              </a:extLst>
            </p:cNvPr>
            <p:cNvGrpSpPr/>
            <p:nvPr/>
          </p:nvGrpSpPr>
          <p:grpSpPr>
            <a:xfrm>
              <a:off x="2491572" y="3414662"/>
              <a:ext cx="1801171" cy="830304"/>
              <a:chOff x="2492191" y="2523302"/>
              <a:chExt cx="1801171" cy="830304"/>
            </a:xfrm>
            <a:grpFill/>
          </p:grpSpPr>
          <p:grpSp>
            <p:nvGrpSpPr>
              <p:cNvPr id="684" name="Gruppieren 683">
                <a:extLst>
                  <a:ext uri="{FF2B5EF4-FFF2-40B4-BE49-F238E27FC236}">
                    <a16:creationId xmlns:a16="http://schemas.microsoft.com/office/drawing/2014/main" id="{42D4B0E3-FEDC-415A-8A9F-3584F2A3392B}"/>
                  </a:ext>
                </a:extLst>
              </p:cNvPr>
              <p:cNvGrpSpPr/>
              <p:nvPr/>
            </p:nvGrpSpPr>
            <p:grpSpPr>
              <a:xfrm>
                <a:off x="2492191" y="2523302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716" name="Gruppieren 715">
                  <a:extLst>
                    <a:ext uri="{FF2B5EF4-FFF2-40B4-BE49-F238E27FC236}">
                      <a16:creationId xmlns:a16="http://schemas.microsoft.com/office/drawing/2014/main" id="{0555B6A3-7F94-43B7-BB8F-9BAC00C3D580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732" name="Gruppieren 731">
                    <a:extLst>
                      <a:ext uri="{FF2B5EF4-FFF2-40B4-BE49-F238E27FC236}">
                        <a16:creationId xmlns:a16="http://schemas.microsoft.com/office/drawing/2014/main" id="{4A8DF4AE-404D-4BD2-B5A1-0DA5342A666B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740" name="Gruppieren 739">
                      <a:extLst>
                        <a:ext uri="{FF2B5EF4-FFF2-40B4-BE49-F238E27FC236}">
                          <a16:creationId xmlns:a16="http://schemas.microsoft.com/office/drawing/2014/main" id="{A17A4592-CAC6-4A33-8C37-E015407709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744" name="Rechteck 743">
                        <a:extLst>
                          <a:ext uri="{FF2B5EF4-FFF2-40B4-BE49-F238E27FC236}">
                            <a16:creationId xmlns:a16="http://schemas.microsoft.com/office/drawing/2014/main" id="{C7DF188A-DFF7-43C2-A332-8721B1130A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45" name="Rechteck 744">
                        <a:extLst>
                          <a:ext uri="{FF2B5EF4-FFF2-40B4-BE49-F238E27FC236}">
                            <a16:creationId xmlns:a16="http://schemas.microsoft.com/office/drawing/2014/main" id="{2AFB94C3-693E-492A-A20F-7798F04518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741" name="Gruppieren 740">
                      <a:extLst>
                        <a:ext uri="{FF2B5EF4-FFF2-40B4-BE49-F238E27FC236}">
                          <a16:creationId xmlns:a16="http://schemas.microsoft.com/office/drawing/2014/main" id="{80092F9F-F94F-4817-AE49-8E217FD15C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742" name="Rechteck 741">
                        <a:extLst>
                          <a:ext uri="{FF2B5EF4-FFF2-40B4-BE49-F238E27FC236}">
                            <a16:creationId xmlns:a16="http://schemas.microsoft.com/office/drawing/2014/main" id="{1FE1082F-E2A2-4304-B3DD-3D1CB263B7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43" name="Rechteck 742">
                        <a:extLst>
                          <a:ext uri="{FF2B5EF4-FFF2-40B4-BE49-F238E27FC236}">
                            <a16:creationId xmlns:a16="http://schemas.microsoft.com/office/drawing/2014/main" id="{CA6FBB8C-9F6E-4E67-BEBF-2D3BE59521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733" name="Gruppieren 732">
                    <a:extLst>
                      <a:ext uri="{FF2B5EF4-FFF2-40B4-BE49-F238E27FC236}">
                        <a16:creationId xmlns:a16="http://schemas.microsoft.com/office/drawing/2014/main" id="{0B6A0AEF-3B98-4322-ACFE-30B0CB1C13A5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734" name="Gruppieren 733">
                      <a:extLst>
                        <a:ext uri="{FF2B5EF4-FFF2-40B4-BE49-F238E27FC236}">
                          <a16:creationId xmlns:a16="http://schemas.microsoft.com/office/drawing/2014/main" id="{6759CEE2-A6DD-4A6D-BB6A-04025B61A4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738" name="Rechteck 737">
                        <a:extLst>
                          <a:ext uri="{FF2B5EF4-FFF2-40B4-BE49-F238E27FC236}">
                            <a16:creationId xmlns:a16="http://schemas.microsoft.com/office/drawing/2014/main" id="{A43AFB54-C8C1-46A4-96E7-1612CEE048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39" name="Rechteck 738">
                        <a:extLst>
                          <a:ext uri="{FF2B5EF4-FFF2-40B4-BE49-F238E27FC236}">
                            <a16:creationId xmlns:a16="http://schemas.microsoft.com/office/drawing/2014/main" id="{0B48111B-DEA3-457A-9242-EF762B6F5A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735" name="Gruppieren 734">
                      <a:extLst>
                        <a:ext uri="{FF2B5EF4-FFF2-40B4-BE49-F238E27FC236}">
                          <a16:creationId xmlns:a16="http://schemas.microsoft.com/office/drawing/2014/main" id="{4502F456-7D05-4AD9-8AE5-7B233E2D15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736" name="Rechteck 735">
                        <a:extLst>
                          <a:ext uri="{FF2B5EF4-FFF2-40B4-BE49-F238E27FC236}">
                            <a16:creationId xmlns:a16="http://schemas.microsoft.com/office/drawing/2014/main" id="{6D4BC6D4-0D61-443D-B4E4-9D77CB52F8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37" name="Rechteck 736">
                        <a:extLst>
                          <a:ext uri="{FF2B5EF4-FFF2-40B4-BE49-F238E27FC236}">
                            <a16:creationId xmlns:a16="http://schemas.microsoft.com/office/drawing/2014/main" id="{8BA5AA40-B06E-4AC3-9F15-76CE146018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717" name="Gruppieren 716">
                  <a:extLst>
                    <a:ext uri="{FF2B5EF4-FFF2-40B4-BE49-F238E27FC236}">
                      <a16:creationId xmlns:a16="http://schemas.microsoft.com/office/drawing/2014/main" id="{247FE861-182B-4E77-ABDD-A2A866E66AAD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718" name="Gruppieren 717">
                    <a:extLst>
                      <a:ext uri="{FF2B5EF4-FFF2-40B4-BE49-F238E27FC236}">
                        <a16:creationId xmlns:a16="http://schemas.microsoft.com/office/drawing/2014/main" id="{67D84B6B-2C78-425D-B45E-DA30A31DD4D0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726" name="Gruppieren 725">
                      <a:extLst>
                        <a:ext uri="{FF2B5EF4-FFF2-40B4-BE49-F238E27FC236}">
                          <a16:creationId xmlns:a16="http://schemas.microsoft.com/office/drawing/2014/main" id="{A607207B-4BCE-4D93-A3D0-99143969F6F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730" name="Rechteck 729">
                        <a:extLst>
                          <a:ext uri="{FF2B5EF4-FFF2-40B4-BE49-F238E27FC236}">
                            <a16:creationId xmlns:a16="http://schemas.microsoft.com/office/drawing/2014/main" id="{31AE2B0A-06D6-488B-980D-9352D5E4A3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31" name="Rechteck 730">
                        <a:extLst>
                          <a:ext uri="{FF2B5EF4-FFF2-40B4-BE49-F238E27FC236}">
                            <a16:creationId xmlns:a16="http://schemas.microsoft.com/office/drawing/2014/main" id="{5E16BB37-1F28-4E1B-8176-869469179B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727" name="Gruppieren 726">
                      <a:extLst>
                        <a:ext uri="{FF2B5EF4-FFF2-40B4-BE49-F238E27FC236}">
                          <a16:creationId xmlns:a16="http://schemas.microsoft.com/office/drawing/2014/main" id="{B0ACFEDA-198E-4E40-B981-A2B49934886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728" name="Rechteck 727">
                        <a:extLst>
                          <a:ext uri="{FF2B5EF4-FFF2-40B4-BE49-F238E27FC236}">
                            <a16:creationId xmlns:a16="http://schemas.microsoft.com/office/drawing/2014/main" id="{DFD96FF5-917F-4101-B7F4-496AC3A2EB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29" name="Rechteck 728">
                        <a:extLst>
                          <a:ext uri="{FF2B5EF4-FFF2-40B4-BE49-F238E27FC236}">
                            <a16:creationId xmlns:a16="http://schemas.microsoft.com/office/drawing/2014/main" id="{80A973E8-6BB3-4436-AAC2-7C1424CEFF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719" name="Gruppieren 718">
                    <a:extLst>
                      <a:ext uri="{FF2B5EF4-FFF2-40B4-BE49-F238E27FC236}">
                        <a16:creationId xmlns:a16="http://schemas.microsoft.com/office/drawing/2014/main" id="{04B9CA5D-BF52-4ADE-8BD8-B7BBC9B90FAB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720" name="Gruppieren 719">
                      <a:extLst>
                        <a:ext uri="{FF2B5EF4-FFF2-40B4-BE49-F238E27FC236}">
                          <a16:creationId xmlns:a16="http://schemas.microsoft.com/office/drawing/2014/main" id="{010CD339-44E9-423A-91EA-9F580008032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724" name="Rechteck 723">
                        <a:extLst>
                          <a:ext uri="{FF2B5EF4-FFF2-40B4-BE49-F238E27FC236}">
                            <a16:creationId xmlns:a16="http://schemas.microsoft.com/office/drawing/2014/main" id="{1D930311-119C-467C-9EF8-3FB1B62C04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25" name="Rechteck 724">
                        <a:extLst>
                          <a:ext uri="{FF2B5EF4-FFF2-40B4-BE49-F238E27FC236}">
                            <a16:creationId xmlns:a16="http://schemas.microsoft.com/office/drawing/2014/main" id="{0CE4441A-9854-4184-9AD6-5210868D90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721" name="Gruppieren 720">
                      <a:extLst>
                        <a:ext uri="{FF2B5EF4-FFF2-40B4-BE49-F238E27FC236}">
                          <a16:creationId xmlns:a16="http://schemas.microsoft.com/office/drawing/2014/main" id="{87512463-C237-4318-8BD4-81553C0BC0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722" name="Rechteck 721">
                        <a:extLst>
                          <a:ext uri="{FF2B5EF4-FFF2-40B4-BE49-F238E27FC236}">
                            <a16:creationId xmlns:a16="http://schemas.microsoft.com/office/drawing/2014/main" id="{27356B14-5AAF-4D99-8C28-F7D43A4CBE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23" name="Rechteck 722">
                        <a:extLst>
                          <a:ext uri="{FF2B5EF4-FFF2-40B4-BE49-F238E27FC236}">
                            <a16:creationId xmlns:a16="http://schemas.microsoft.com/office/drawing/2014/main" id="{24676934-C3F2-4C51-B9A2-F58B75462A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  <p:grpSp>
            <p:nvGrpSpPr>
              <p:cNvPr id="685" name="Gruppieren 684">
                <a:extLst>
                  <a:ext uri="{FF2B5EF4-FFF2-40B4-BE49-F238E27FC236}">
                    <a16:creationId xmlns:a16="http://schemas.microsoft.com/office/drawing/2014/main" id="{C6B0E078-5DEA-4923-802E-A66FCC54C3F0}"/>
                  </a:ext>
                </a:extLst>
              </p:cNvPr>
              <p:cNvGrpSpPr/>
              <p:nvPr/>
            </p:nvGrpSpPr>
            <p:grpSpPr>
              <a:xfrm>
                <a:off x="2492191" y="2975654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686" name="Gruppieren 685">
                  <a:extLst>
                    <a:ext uri="{FF2B5EF4-FFF2-40B4-BE49-F238E27FC236}">
                      <a16:creationId xmlns:a16="http://schemas.microsoft.com/office/drawing/2014/main" id="{6498EA2C-D1FF-46B5-A1B5-ED22428F4B19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702" name="Gruppieren 701">
                    <a:extLst>
                      <a:ext uri="{FF2B5EF4-FFF2-40B4-BE49-F238E27FC236}">
                        <a16:creationId xmlns:a16="http://schemas.microsoft.com/office/drawing/2014/main" id="{69ACBDDD-0B9D-40A8-9123-4965A8D21C89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710" name="Gruppieren 709">
                      <a:extLst>
                        <a:ext uri="{FF2B5EF4-FFF2-40B4-BE49-F238E27FC236}">
                          <a16:creationId xmlns:a16="http://schemas.microsoft.com/office/drawing/2014/main" id="{400BE7B8-94AE-4E38-92EB-914F379FD3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714" name="Rechteck 713">
                        <a:extLst>
                          <a:ext uri="{FF2B5EF4-FFF2-40B4-BE49-F238E27FC236}">
                            <a16:creationId xmlns:a16="http://schemas.microsoft.com/office/drawing/2014/main" id="{16D50B5B-C8FB-4499-8A82-0D31183B7F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15" name="Rechteck 714">
                        <a:extLst>
                          <a:ext uri="{FF2B5EF4-FFF2-40B4-BE49-F238E27FC236}">
                            <a16:creationId xmlns:a16="http://schemas.microsoft.com/office/drawing/2014/main" id="{380180D0-A5FE-4D4A-AB1A-0AF84891C9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711" name="Gruppieren 710">
                      <a:extLst>
                        <a:ext uri="{FF2B5EF4-FFF2-40B4-BE49-F238E27FC236}">
                          <a16:creationId xmlns:a16="http://schemas.microsoft.com/office/drawing/2014/main" id="{D5B90EC1-7CC6-4A20-9D59-A7CB2EA1F3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712" name="Rechteck 711">
                        <a:extLst>
                          <a:ext uri="{FF2B5EF4-FFF2-40B4-BE49-F238E27FC236}">
                            <a16:creationId xmlns:a16="http://schemas.microsoft.com/office/drawing/2014/main" id="{E89C6822-78F2-4448-97DF-14C8492BC9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13" name="Rechteck 712">
                        <a:extLst>
                          <a:ext uri="{FF2B5EF4-FFF2-40B4-BE49-F238E27FC236}">
                            <a16:creationId xmlns:a16="http://schemas.microsoft.com/office/drawing/2014/main" id="{14AAA19C-AA2D-4283-95A7-D0648A236D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703" name="Gruppieren 702">
                    <a:extLst>
                      <a:ext uri="{FF2B5EF4-FFF2-40B4-BE49-F238E27FC236}">
                        <a16:creationId xmlns:a16="http://schemas.microsoft.com/office/drawing/2014/main" id="{BD6DB9AA-AAEA-4E34-AE89-FEDD60D42D75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704" name="Gruppieren 703">
                      <a:extLst>
                        <a:ext uri="{FF2B5EF4-FFF2-40B4-BE49-F238E27FC236}">
                          <a16:creationId xmlns:a16="http://schemas.microsoft.com/office/drawing/2014/main" id="{89C1946F-3B0A-4ED9-BE3C-F73E4B5BD5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708" name="Rechteck 707">
                        <a:extLst>
                          <a:ext uri="{FF2B5EF4-FFF2-40B4-BE49-F238E27FC236}">
                            <a16:creationId xmlns:a16="http://schemas.microsoft.com/office/drawing/2014/main" id="{B85D877E-54AD-4796-8830-16C3A1B1BB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09" name="Rechteck 708">
                        <a:extLst>
                          <a:ext uri="{FF2B5EF4-FFF2-40B4-BE49-F238E27FC236}">
                            <a16:creationId xmlns:a16="http://schemas.microsoft.com/office/drawing/2014/main" id="{2F0236C5-4D3A-4326-BEE4-ABA11D5333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705" name="Gruppieren 704">
                      <a:extLst>
                        <a:ext uri="{FF2B5EF4-FFF2-40B4-BE49-F238E27FC236}">
                          <a16:creationId xmlns:a16="http://schemas.microsoft.com/office/drawing/2014/main" id="{05F5FC23-A310-49D7-8E09-0C3B8C9183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706" name="Rechteck 705">
                        <a:extLst>
                          <a:ext uri="{FF2B5EF4-FFF2-40B4-BE49-F238E27FC236}">
                            <a16:creationId xmlns:a16="http://schemas.microsoft.com/office/drawing/2014/main" id="{FB0E9144-3EBF-453C-B038-7015D48BE0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07" name="Rechteck 706">
                        <a:extLst>
                          <a:ext uri="{FF2B5EF4-FFF2-40B4-BE49-F238E27FC236}">
                            <a16:creationId xmlns:a16="http://schemas.microsoft.com/office/drawing/2014/main" id="{22EBC301-D990-41B4-AD81-5C4014534C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687" name="Gruppieren 686">
                  <a:extLst>
                    <a:ext uri="{FF2B5EF4-FFF2-40B4-BE49-F238E27FC236}">
                      <a16:creationId xmlns:a16="http://schemas.microsoft.com/office/drawing/2014/main" id="{1E790F57-6A5E-4092-8F43-A67E34AC99C3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688" name="Gruppieren 687">
                    <a:extLst>
                      <a:ext uri="{FF2B5EF4-FFF2-40B4-BE49-F238E27FC236}">
                        <a16:creationId xmlns:a16="http://schemas.microsoft.com/office/drawing/2014/main" id="{A609578F-B9D4-4301-A552-B01B3513145B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696" name="Gruppieren 695">
                      <a:extLst>
                        <a:ext uri="{FF2B5EF4-FFF2-40B4-BE49-F238E27FC236}">
                          <a16:creationId xmlns:a16="http://schemas.microsoft.com/office/drawing/2014/main" id="{181573E6-6CC4-419A-9A10-83D053F800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700" name="Rechteck 699">
                        <a:extLst>
                          <a:ext uri="{FF2B5EF4-FFF2-40B4-BE49-F238E27FC236}">
                            <a16:creationId xmlns:a16="http://schemas.microsoft.com/office/drawing/2014/main" id="{F9D9DDE6-28E0-4504-82ED-E2A4566B9D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701" name="Rechteck 700">
                        <a:extLst>
                          <a:ext uri="{FF2B5EF4-FFF2-40B4-BE49-F238E27FC236}">
                            <a16:creationId xmlns:a16="http://schemas.microsoft.com/office/drawing/2014/main" id="{7EE735B6-7ABC-4D2A-9515-EF6E9DE168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697" name="Gruppieren 696">
                      <a:extLst>
                        <a:ext uri="{FF2B5EF4-FFF2-40B4-BE49-F238E27FC236}">
                          <a16:creationId xmlns:a16="http://schemas.microsoft.com/office/drawing/2014/main" id="{DF236D12-7309-408E-B3AF-1CD3CB1E79E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698" name="Rechteck 697">
                        <a:extLst>
                          <a:ext uri="{FF2B5EF4-FFF2-40B4-BE49-F238E27FC236}">
                            <a16:creationId xmlns:a16="http://schemas.microsoft.com/office/drawing/2014/main" id="{5E491E4D-097B-42AA-9834-D7A8CD9F7B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99" name="Rechteck 698">
                        <a:extLst>
                          <a:ext uri="{FF2B5EF4-FFF2-40B4-BE49-F238E27FC236}">
                            <a16:creationId xmlns:a16="http://schemas.microsoft.com/office/drawing/2014/main" id="{73223058-41FA-468D-82A6-39FC20519E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689" name="Gruppieren 688">
                    <a:extLst>
                      <a:ext uri="{FF2B5EF4-FFF2-40B4-BE49-F238E27FC236}">
                        <a16:creationId xmlns:a16="http://schemas.microsoft.com/office/drawing/2014/main" id="{C474561F-0D56-4822-8478-2E99A233C4A8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690" name="Gruppieren 689">
                      <a:extLst>
                        <a:ext uri="{FF2B5EF4-FFF2-40B4-BE49-F238E27FC236}">
                          <a16:creationId xmlns:a16="http://schemas.microsoft.com/office/drawing/2014/main" id="{ADC74D9D-770A-435D-9AD1-490A762EAE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694" name="Rechteck 693">
                        <a:extLst>
                          <a:ext uri="{FF2B5EF4-FFF2-40B4-BE49-F238E27FC236}">
                            <a16:creationId xmlns:a16="http://schemas.microsoft.com/office/drawing/2014/main" id="{CD6F3C24-98A2-4A14-AECF-C42D3EC586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95" name="Rechteck 694">
                        <a:extLst>
                          <a:ext uri="{FF2B5EF4-FFF2-40B4-BE49-F238E27FC236}">
                            <a16:creationId xmlns:a16="http://schemas.microsoft.com/office/drawing/2014/main" id="{47A18B2D-F088-472D-B50B-7249B964D7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691" name="Gruppieren 690">
                      <a:extLst>
                        <a:ext uri="{FF2B5EF4-FFF2-40B4-BE49-F238E27FC236}">
                          <a16:creationId xmlns:a16="http://schemas.microsoft.com/office/drawing/2014/main" id="{C186B115-DF69-4613-BEF1-EB2884184E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692" name="Rechteck 691">
                        <a:extLst>
                          <a:ext uri="{FF2B5EF4-FFF2-40B4-BE49-F238E27FC236}">
                            <a16:creationId xmlns:a16="http://schemas.microsoft.com/office/drawing/2014/main" id="{62F99C87-EE8D-4755-A358-8AB58FE250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693" name="Rechteck 692">
                        <a:extLst>
                          <a:ext uri="{FF2B5EF4-FFF2-40B4-BE49-F238E27FC236}">
                            <a16:creationId xmlns:a16="http://schemas.microsoft.com/office/drawing/2014/main" id="{C36CF808-1F70-441B-95F1-4204D3937A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2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808" name="Gruppieren 807">
            <a:extLst>
              <a:ext uri="{FF2B5EF4-FFF2-40B4-BE49-F238E27FC236}">
                <a16:creationId xmlns:a16="http://schemas.microsoft.com/office/drawing/2014/main" id="{D09481E3-9C21-4119-9B8C-B04A57B8DB68}"/>
              </a:ext>
            </a:extLst>
          </p:cNvPr>
          <p:cNvGrpSpPr/>
          <p:nvPr/>
        </p:nvGrpSpPr>
        <p:grpSpPr>
          <a:xfrm>
            <a:off x="2453310" y="2563543"/>
            <a:ext cx="1801790" cy="1721664"/>
            <a:chOff x="2491572" y="2523302"/>
            <a:chExt cx="1801790" cy="1721664"/>
          </a:xfrm>
          <a:solidFill>
            <a:schemeClr val="bg2">
              <a:lumMod val="9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09" name="Gruppieren 808">
              <a:extLst>
                <a:ext uri="{FF2B5EF4-FFF2-40B4-BE49-F238E27FC236}">
                  <a16:creationId xmlns:a16="http://schemas.microsoft.com/office/drawing/2014/main" id="{9A5EF483-871F-4557-9B17-E78C765FEAF7}"/>
                </a:ext>
              </a:extLst>
            </p:cNvPr>
            <p:cNvGrpSpPr/>
            <p:nvPr/>
          </p:nvGrpSpPr>
          <p:grpSpPr>
            <a:xfrm>
              <a:off x="2492191" y="2523302"/>
              <a:ext cx="1801171" cy="830304"/>
              <a:chOff x="2492191" y="2523302"/>
              <a:chExt cx="1801171" cy="830304"/>
            </a:xfrm>
            <a:grpFill/>
          </p:grpSpPr>
          <p:grpSp>
            <p:nvGrpSpPr>
              <p:cNvPr id="873" name="Gruppieren 872">
                <a:extLst>
                  <a:ext uri="{FF2B5EF4-FFF2-40B4-BE49-F238E27FC236}">
                    <a16:creationId xmlns:a16="http://schemas.microsoft.com/office/drawing/2014/main" id="{AD478DA5-25B6-47BA-97A0-CC5A4FE53E91}"/>
                  </a:ext>
                </a:extLst>
              </p:cNvPr>
              <p:cNvGrpSpPr/>
              <p:nvPr/>
            </p:nvGrpSpPr>
            <p:grpSpPr>
              <a:xfrm>
                <a:off x="2492191" y="2523302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905" name="Gruppieren 904">
                  <a:extLst>
                    <a:ext uri="{FF2B5EF4-FFF2-40B4-BE49-F238E27FC236}">
                      <a16:creationId xmlns:a16="http://schemas.microsoft.com/office/drawing/2014/main" id="{4ADBD90B-4431-42A7-BC9A-8C37831407FA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921" name="Gruppieren 920">
                    <a:extLst>
                      <a:ext uri="{FF2B5EF4-FFF2-40B4-BE49-F238E27FC236}">
                        <a16:creationId xmlns:a16="http://schemas.microsoft.com/office/drawing/2014/main" id="{16511666-1050-4EFB-8521-AEADB24533CE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929" name="Gruppieren 928">
                      <a:extLst>
                        <a:ext uri="{FF2B5EF4-FFF2-40B4-BE49-F238E27FC236}">
                          <a16:creationId xmlns:a16="http://schemas.microsoft.com/office/drawing/2014/main" id="{CBD0A967-156D-4A99-ABD7-3468D6574C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933" name="Rechteck 932">
                        <a:extLst>
                          <a:ext uri="{FF2B5EF4-FFF2-40B4-BE49-F238E27FC236}">
                            <a16:creationId xmlns:a16="http://schemas.microsoft.com/office/drawing/2014/main" id="{218CAE0D-DDF9-4F21-B623-ED62650443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34" name="Rechteck 933">
                        <a:extLst>
                          <a:ext uri="{FF2B5EF4-FFF2-40B4-BE49-F238E27FC236}">
                            <a16:creationId xmlns:a16="http://schemas.microsoft.com/office/drawing/2014/main" id="{343C9815-4AF7-4E20-B24D-B0A280401A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930" name="Gruppieren 929">
                      <a:extLst>
                        <a:ext uri="{FF2B5EF4-FFF2-40B4-BE49-F238E27FC236}">
                          <a16:creationId xmlns:a16="http://schemas.microsoft.com/office/drawing/2014/main" id="{612B3732-7CDA-4CAB-8D4B-55D093D082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931" name="Rechteck 930">
                        <a:extLst>
                          <a:ext uri="{FF2B5EF4-FFF2-40B4-BE49-F238E27FC236}">
                            <a16:creationId xmlns:a16="http://schemas.microsoft.com/office/drawing/2014/main" id="{8FCE2186-3D08-44E3-AD57-8B4AAC78C6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32" name="Rechteck 931">
                        <a:extLst>
                          <a:ext uri="{FF2B5EF4-FFF2-40B4-BE49-F238E27FC236}">
                            <a16:creationId xmlns:a16="http://schemas.microsoft.com/office/drawing/2014/main" id="{FE85C077-6DCE-4034-8EBE-B8B23126C2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922" name="Gruppieren 921">
                    <a:extLst>
                      <a:ext uri="{FF2B5EF4-FFF2-40B4-BE49-F238E27FC236}">
                        <a16:creationId xmlns:a16="http://schemas.microsoft.com/office/drawing/2014/main" id="{9B76847C-79E9-42A6-8B67-268261B688F8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923" name="Gruppieren 922">
                      <a:extLst>
                        <a:ext uri="{FF2B5EF4-FFF2-40B4-BE49-F238E27FC236}">
                          <a16:creationId xmlns:a16="http://schemas.microsoft.com/office/drawing/2014/main" id="{8A714A09-52CF-45D2-BF35-0F4279C79F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927" name="Rechteck 926">
                        <a:extLst>
                          <a:ext uri="{FF2B5EF4-FFF2-40B4-BE49-F238E27FC236}">
                            <a16:creationId xmlns:a16="http://schemas.microsoft.com/office/drawing/2014/main" id="{172A09EC-D36C-4B40-9289-4C6E3BE4B5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28" name="Rechteck 927">
                        <a:extLst>
                          <a:ext uri="{FF2B5EF4-FFF2-40B4-BE49-F238E27FC236}">
                            <a16:creationId xmlns:a16="http://schemas.microsoft.com/office/drawing/2014/main" id="{54BA8FF0-6493-4189-8B97-9384BE520A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924" name="Gruppieren 923">
                      <a:extLst>
                        <a:ext uri="{FF2B5EF4-FFF2-40B4-BE49-F238E27FC236}">
                          <a16:creationId xmlns:a16="http://schemas.microsoft.com/office/drawing/2014/main" id="{C3CF3E7C-DC70-438D-917D-75282F6572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925" name="Rechteck 924">
                        <a:extLst>
                          <a:ext uri="{FF2B5EF4-FFF2-40B4-BE49-F238E27FC236}">
                            <a16:creationId xmlns:a16="http://schemas.microsoft.com/office/drawing/2014/main" id="{6F13086A-C3B2-4CFE-A91E-23358CF1B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26" name="Rechteck 925">
                        <a:extLst>
                          <a:ext uri="{FF2B5EF4-FFF2-40B4-BE49-F238E27FC236}">
                            <a16:creationId xmlns:a16="http://schemas.microsoft.com/office/drawing/2014/main" id="{EBB8CD7A-FA1A-41A6-8C49-A3DE269F46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906" name="Gruppieren 905">
                  <a:extLst>
                    <a:ext uri="{FF2B5EF4-FFF2-40B4-BE49-F238E27FC236}">
                      <a16:creationId xmlns:a16="http://schemas.microsoft.com/office/drawing/2014/main" id="{BAC873E9-F4AA-46FA-8F5B-F3368377E2C5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907" name="Gruppieren 906">
                    <a:extLst>
                      <a:ext uri="{FF2B5EF4-FFF2-40B4-BE49-F238E27FC236}">
                        <a16:creationId xmlns:a16="http://schemas.microsoft.com/office/drawing/2014/main" id="{B16F3BB9-68D4-4543-81C9-3A5A156CC47E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915" name="Gruppieren 914">
                      <a:extLst>
                        <a:ext uri="{FF2B5EF4-FFF2-40B4-BE49-F238E27FC236}">
                          <a16:creationId xmlns:a16="http://schemas.microsoft.com/office/drawing/2014/main" id="{70C9738A-1D01-440C-B137-FDA25659C4D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919" name="Rechteck 918">
                        <a:extLst>
                          <a:ext uri="{FF2B5EF4-FFF2-40B4-BE49-F238E27FC236}">
                            <a16:creationId xmlns:a16="http://schemas.microsoft.com/office/drawing/2014/main" id="{E6F4C8AD-63E3-407E-ABD6-22824B9BBD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20" name="Rechteck 919">
                        <a:extLst>
                          <a:ext uri="{FF2B5EF4-FFF2-40B4-BE49-F238E27FC236}">
                            <a16:creationId xmlns:a16="http://schemas.microsoft.com/office/drawing/2014/main" id="{4C372601-90FF-46BB-B3F4-DBEBB4A68C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916" name="Gruppieren 915">
                      <a:extLst>
                        <a:ext uri="{FF2B5EF4-FFF2-40B4-BE49-F238E27FC236}">
                          <a16:creationId xmlns:a16="http://schemas.microsoft.com/office/drawing/2014/main" id="{F71C5C2E-77F4-47C5-94AC-B25CF7D5F2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917" name="Rechteck 916">
                        <a:extLst>
                          <a:ext uri="{FF2B5EF4-FFF2-40B4-BE49-F238E27FC236}">
                            <a16:creationId xmlns:a16="http://schemas.microsoft.com/office/drawing/2014/main" id="{C96D0B89-7FC9-4997-B319-3D5ECB94D5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18" name="Rechteck 917">
                        <a:extLst>
                          <a:ext uri="{FF2B5EF4-FFF2-40B4-BE49-F238E27FC236}">
                            <a16:creationId xmlns:a16="http://schemas.microsoft.com/office/drawing/2014/main" id="{BE740961-CDCD-4C50-9262-541B706AB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908" name="Gruppieren 907">
                    <a:extLst>
                      <a:ext uri="{FF2B5EF4-FFF2-40B4-BE49-F238E27FC236}">
                        <a16:creationId xmlns:a16="http://schemas.microsoft.com/office/drawing/2014/main" id="{31FBF214-75F4-43CC-B522-A1FA982EFF31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909" name="Gruppieren 908">
                      <a:extLst>
                        <a:ext uri="{FF2B5EF4-FFF2-40B4-BE49-F238E27FC236}">
                          <a16:creationId xmlns:a16="http://schemas.microsoft.com/office/drawing/2014/main" id="{6FDE82C5-7122-4FF8-8CE4-703D801770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913" name="Rechteck 912">
                        <a:extLst>
                          <a:ext uri="{FF2B5EF4-FFF2-40B4-BE49-F238E27FC236}">
                            <a16:creationId xmlns:a16="http://schemas.microsoft.com/office/drawing/2014/main" id="{F990F6F9-13BC-4958-B154-81DEAF45C5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14" name="Rechteck 913">
                        <a:extLst>
                          <a:ext uri="{FF2B5EF4-FFF2-40B4-BE49-F238E27FC236}">
                            <a16:creationId xmlns:a16="http://schemas.microsoft.com/office/drawing/2014/main" id="{37583AF9-0430-46BD-AF39-B1248621B4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910" name="Gruppieren 909">
                      <a:extLst>
                        <a:ext uri="{FF2B5EF4-FFF2-40B4-BE49-F238E27FC236}">
                          <a16:creationId xmlns:a16="http://schemas.microsoft.com/office/drawing/2014/main" id="{8210A6D8-9DAD-465C-9214-01C0ACB300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911" name="Rechteck 910">
                        <a:extLst>
                          <a:ext uri="{FF2B5EF4-FFF2-40B4-BE49-F238E27FC236}">
                            <a16:creationId xmlns:a16="http://schemas.microsoft.com/office/drawing/2014/main" id="{E5A211F1-EB99-4246-9A46-593F37372A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12" name="Rechteck 911">
                        <a:extLst>
                          <a:ext uri="{FF2B5EF4-FFF2-40B4-BE49-F238E27FC236}">
                            <a16:creationId xmlns:a16="http://schemas.microsoft.com/office/drawing/2014/main" id="{94E7A909-72A0-4193-946D-9C6513E7F6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  <p:grpSp>
            <p:nvGrpSpPr>
              <p:cNvPr id="874" name="Gruppieren 873">
                <a:extLst>
                  <a:ext uri="{FF2B5EF4-FFF2-40B4-BE49-F238E27FC236}">
                    <a16:creationId xmlns:a16="http://schemas.microsoft.com/office/drawing/2014/main" id="{61151A82-1A3C-48C3-BC4D-DE851BFB551C}"/>
                  </a:ext>
                </a:extLst>
              </p:cNvPr>
              <p:cNvGrpSpPr/>
              <p:nvPr/>
            </p:nvGrpSpPr>
            <p:grpSpPr>
              <a:xfrm>
                <a:off x="2492191" y="2975654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875" name="Gruppieren 874">
                  <a:extLst>
                    <a:ext uri="{FF2B5EF4-FFF2-40B4-BE49-F238E27FC236}">
                      <a16:creationId xmlns:a16="http://schemas.microsoft.com/office/drawing/2014/main" id="{0ABB5A29-BFE2-49BE-A04A-8F58924E6768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891" name="Gruppieren 890">
                    <a:extLst>
                      <a:ext uri="{FF2B5EF4-FFF2-40B4-BE49-F238E27FC236}">
                        <a16:creationId xmlns:a16="http://schemas.microsoft.com/office/drawing/2014/main" id="{F4A715FA-D553-4347-9A62-3CBD72CC1F17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899" name="Gruppieren 898">
                      <a:extLst>
                        <a:ext uri="{FF2B5EF4-FFF2-40B4-BE49-F238E27FC236}">
                          <a16:creationId xmlns:a16="http://schemas.microsoft.com/office/drawing/2014/main" id="{20F04BDF-DBE8-4A24-8D21-CBA6F03ACB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903" name="Rechteck 902">
                        <a:extLst>
                          <a:ext uri="{FF2B5EF4-FFF2-40B4-BE49-F238E27FC236}">
                            <a16:creationId xmlns:a16="http://schemas.microsoft.com/office/drawing/2014/main" id="{189AF457-E4D2-41FF-9299-DBBA00C89A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04" name="Rechteck 903">
                        <a:extLst>
                          <a:ext uri="{FF2B5EF4-FFF2-40B4-BE49-F238E27FC236}">
                            <a16:creationId xmlns:a16="http://schemas.microsoft.com/office/drawing/2014/main" id="{2AA09BCE-2148-4153-9599-F6F07D8D89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900" name="Gruppieren 899">
                      <a:extLst>
                        <a:ext uri="{FF2B5EF4-FFF2-40B4-BE49-F238E27FC236}">
                          <a16:creationId xmlns:a16="http://schemas.microsoft.com/office/drawing/2014/main" id="{B40DB070-530E-4436-8580-3FB6296188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901" name="Rechteck 900">
                        <a:extLst>
                          <a:ext uri="{FF2B5EF4-FFF2-40B4-BE49-F238E27FC236}">
                            <a16:creationId xmlns:a16="http://schemas.microsoft.com/office/drawing/2014/main" id="{F359BFB5-01CC-49D7-9137-D5C00B54BF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02" name="Rechteck 901">
                        <a:extLst>
                          <a:ext uri="{FF2B5EF4-FFF2-40B4-BE49-F238E27FC236}">
                            <a16:creationId xmlns:a16="http://schemas.microsoft.com/office/drawing/2014/main" id="{A3E70BC8-C331-4834-9225-928D1D908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892" name="Gruppieren 891">
                    <a:extLst>
                      <a:ext uri="{FF2B5EF4-FFF2-40B4-BE49-F238E27FC236}">
                        <a16:creationId xmlns:a16="http://schemas.microsoft.com/office/drawing/2014/main" id="{4FE382DE-7AA3-42BF-A55D-2F5AA30C4DED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893" name="Gruppieren 892">
                      <a:extLst>
                        <a:ext uri="{FF2B5EF4-FFF2-40B4-BE49-F238E27FC236}">
                          <a16:creationId xmlns:a16="http://schemas.microsoft.com/office/drawing/2014/main" id="{59739133-E2B5-4DAE-9D89-A33BD186D1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897" name="Rechteck 896">
                        <a:extLst>
                          <a:ext uri="{FF2B5EF4-FFF2-40B4-BE49-F238E27FC236}">
                            <a16:creationId xmlns:a16="http://schemas.microsoft.com/office/drawing/2014/main" id="{495BC9E5-EFF8-4584-85EC-EB1FC252B0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98" name="Rechteck 897">
                        <a:extLst>
                          <a:ext uri="{FF2B5EF4-FFF2-40B4-BE49-F238E27FC236}">
                            <a16:creationId xmlns:a16="http://schemas.microsoft.com/office/drawing/2014/main" id="{6D4A1AB6-1ABA-4F6F-A336-D2BCF9C556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894" name="Gruppieren 893">
                      <a:extLst>
                        <a:ext uri="{FF2B5EF4-FFF2-40B4-BE49-F238E27FC236}">
                          <a16:creationId xmlns:a16="http://schemas.microsoft.com/office/drawing/2014/main" id="{18965561-3EBB-482E-B02E-9575375EFA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895" name="Rechteck 894">
                        <a:extLst>
                          <a:ext uri="{FF2B5EF4-FFF2-40B4-BE49-F238E27FC236}">
                            <a16:creationId xmlns:a16="http://schemas.microsoft.com/office/drawing/2014/main" id="{5EDA6C52-1FF5-4ECB-9D57-0A78822211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96" name="Rechteck 895">
                        <a:extLst>
                          <a:ext uri="{FF2B5EF4-FFF2-40B4-BE49-F238E27FC236}">
                            <a16:creationId xmlns:a16="http://schemas.microsoft.com/office/drawing/2014/main" id="{C4AE8F1D-7A6A-4FC1-8AA6-7F324BD169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876" name="Gruppieren 875">
                  <a:extLst>
                    <a:ext uri="{FF2B5EF4-FFF2-40B4-BE49-F238E27FC236}">
                      <a16:creationId xmlns:a16="http://schemas.microsoft.com/office/drawing/2014/main" id="{355D1B41-61E0-46C7-9430-F062E4EB4363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877" name="Gruppieren 876">
                    <a:extLst>
                      <a:ext uri="{FF2B5EF4-FFF2-40B4-BE49-F238E27FC236}">
                        <a16:creationId xmlns:a16="http://schemas.microsoft.com/office/drawing/2014/main" id="{10CDDD65-A728-4630-932E-5286C7FC8CCB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885" name="Gruppieren 884">
                      <a:extLst>
                        <a:ext uri="{FF2B5EF4-FFF2-40B4-BE49-F238E27FC236}">
                          <a16:creationId xmlns:a16="http://schemas.microsoft.com/office/drawing/2014/main" id="{C8A9603E-BB20-4695-8F82-C1E2EEEE5B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889" name="Rechteck 888">
                        <a:extLst>
                          <a:ext uri="{FF2B5EF4-FFF2-40B4-BE49-F238E27FC236}">
                            <a16:creationId xmlns:a16="http://schemas.microsoft.com/office/drawing/2014/main" id="{DE35D2EF-BC74-43A3-A155-0F39DA72CA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90" name="Rechteck 889">
                        <a:extLst>
                          <a:ext uri="{FF2B5EF4-FFF2-40B4-BE49-F238E27FC236}">
                            <a16:creationId xmlns:a16="http://schemas.microsoft.com/office/drawing/2014/main" id="{FC832286-0143-415D-AA74-44ED03DB4B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886" name="Gruppieren 885">
                      <a:extLst>
                        <a:ext uri="{FF2B5EF4-FFF2-40B4-BE49-F238E27FC236}">
                          <a16:creationId xmlns:a16="http://schemas.microsoft.com/office/drawing/2014/main" id="{C3185D9B-37E4-4550-B7DE-D085EECC08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887" name="Rechteck 886">
                        <a:extLst>
                          <a:ext uri="{FF2B5EF4-FFF2-40B4-BE49-F238E27FC236}">
                            <a16:creationId xmlns:a16="http://schemas.microsoft.com/office/drawing/2014/main" id="{D0D232B2-F032-4C58-BDC1-D5CBAE4003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88" name="Rechteck 887">
                        <a:extLst>
                          <a:ext uri="{FF2B5EF4-FFF2-40B4-BE49-F238E27FC236}">
                            <a16:creationId xmlns:a16="http://schemas.microsoft.com/office/drawing/2014/main" id="{5004BEE3-D81B-4962-977D-FDDB7505E4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878" name="Gruppieren 877">
                    <a:extLst>
                      <a:ext uri="{FF2B5EF4-FFF2-40B4-BE49-F238E27FC236}">
                        <a16:creationId xmlns:a16="http://schemas.microsoft.com/office/drawing/2014/main" id="{7FFAD583-2632-48E5-8957-9B50E0DF8BB9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879" name="Gruppieren 878">
                      <a:extLst>
                        <a:ext uri="{FF2B5EF4-FFF2-40B4-BE49-F238E27FC236}">
                          <a16:creationId xmlns:a16="http://schemas.microsoft.com/office/drawing/2014/main" id="{C76951C8-A2D5-457C-9C80-4594784599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883" name="Rechteck 882">
                        <a:extLst>
                          <a:ext uri="{FF2B5EF4-FFF2-40B4-BE49-F238E27FC236}">
                            <a16:creationId xmlns:a16="http://schemas.microsoft.com/office/drawing/2014/main" id="{85E383CE-43AC-4437-AD20-0D4F797961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84" name="Rechteck 883">
                        <a:extLst>
                          <a:ext uri="{FF2B5EF4-FFF2-40B4-BE49-F238E27FC236}">
                            <a16:creationId xmlns:a16="http://schemas.microsoft.com/office/drawing/2014/main" id="{6D4CE8AC-0D0A-475C-8902-088DC09CF7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880" name="Gruppieren 879">
                      <a:extLst>
                        <a:ext uri="{FF2B5EF4-FFF2-40B4-BE49-F238E27FC236}">
                          <a16:creationId xmlns:a16="http://schemas.microsoft.com/office/drawing/2014/main" id="{0771A618-6BE1-4B02-91FF-EB9EFF46E78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881" name="Rechteck 880">
                        <a:extLst>
                          <a:ext uri="{FF2B5EF4-FFF2-40B4-BE49-F238E27FC236}">
                            <a16:creationId xmlns:a16="http://schemas.microsoft.com/office/drawing/2014/main" id="{F3B2322A-811D-4364-8E3C-45792DB37E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82" name="Rechteck 881">
                        <a:extLst>
                          <a:ext uri="{FF2B5EF4-FFF2-40B4-BE49-F238E27FC236}">
                            <a16:creationId xmlns:a16="http://schemas.microsoft.com/office/drawing/2014/main" id="{1557CD42-3187-4F1B-900D-A081B83E87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</p:grpSp>
        <p:grpSp>
          <p:nvGrpSpPr>
            <p:cNvPr id="810" name="Gruppieren 809">
              <a:extLst>
                <a:ext uri="{FF2B5EF4-FFF2-40B4-BE49-F238E27FC236}">
                  <a16:creationId xmlns:a16="http://schemas.microsoft.com/office/drawing/2014/main" id="{C73026F4-CC03-4062-AA9A-1D9494D25149}"/>
                </a:ext>
              </a:extLst>
            </p:cNvPr>
            <p:cNvGrpSpPr/>
            <p:nvPr/>
          </p:nvGrpSpPr>
          <p:grpSpPr>
            <a:xfrm>
              <a:off x="2491572" y="3414662"/>
              <a:ext cx="1801171" cy="830304"/>
              <a:chOff x="2492191" y="2523302"/>
              <a:chExt cx="1801171" cy="830304"/>
            </a:xfrm>
            <a:grpFill/>
          </p:grpSpPr>
          <p:grpSp>
            <p:nvGrpSpPr>
              <p:cNvPr id="811" name="Gruppieren 810">
                <a:extLst>
                  <a:ext uri="{FF2B5EF4-FFF2-40B4-BE49-F238E27FC236}">
                    <a16:creationId xmlns:a16="http://schemas.microsoft.com/office/drawing/2014/main" id="{4618775F-AF77-4BDD-B99E-63C000F206C3}"/>
                  </a:ext>
                </a:extLst>
              </p:cNvPr>
              <p:cNvGrpSpPr/>
              <p:nvPr/>
            </p:nvGrpSpPr>
            <p:grpSpPr>
              <a:xfrm>
                <a:off x="2492191" y="2523302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843" name="Gruppieren 842">
                  <a:extLst>
                    <a:ext uri="{FF2B5EF4-FFF2-40B4-BE49-F238E27FC236}">
                      <a16:creationId xmlns:a16="http://schemas.microsoft.com/office/drawing/2014/main" id="{C0363700-684F-4142-ABDC-0B25CA117A74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859" name="Gruppieren 858">
                    <a:extLst>
                      <a:ext uri="{FF2B5EF4-FFF2-40B4-BE49-F238E27FC236}">
                        <a16:creationId xmlns:a16="http://schemas.microsoft.com/office/drawing/2014/main" id="{CFDF031A-FA7D-4AA1-805A-5C6A91644B62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867" name="Gruppieren 866">
                      <a:extLst>
                        <a:ext uri="{FF2B5EF4-FFF2-40B4-BE49-F238E27FC236}">
                          <a16:creationId xmlns:a16="http://schemas.microsoft.com/office/drawing/2014/main" id="{C3A7BB9C-53F3-42BC-81B2-73DC47AA95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871" name="Rechteck 870">
                        <a:extLst>
                          <a:ext uri="{FF2B5EF4-FFF2-40B4-BE49-F238E27FC236}">
                            <a16:creationId xmlns:a16="http://schemas.microsoft.com/office/drawing/2014/main" id="{E32EB36F-84C9-4C47-A4FC-7396C727AF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72" name="Rechteck 871">
                        <a:extLst>
                          <a:ext uri="{FF2B5EF4-FFF2-40B4-BE49-F238E27FC236}">
                            <a16:creationId xmlns:a16="http://schemas.microsoft.com/office/drawing/2014/main" id="{3F237809-C33B-48EA-BE32-DC18894AE6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868" name="Gruppieren 867">
                      <a:extLst>
                        <a:ext uri="{FF2B5EF4-FFF2-40B4-BE49-F238E27FC236}">
                          <a16:creationId xmlns:a16="http://schemas.microsoft.com/office/drawing/2014/main" id="{14C2FCF1-39C8-4BEA-ACFD-A1C320DA39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869" name="Rechteck 868">
                        <a:extLst>
                          <a:ext uri="{FF2B5EF4-FFF2-40B4-BE49-F238E27FC236}">
                            <a16:creationId xmlns:a16="http://schemas.microsoft.com/office/drawing/2014/main" id="{28242B4C-287A-4F9E-9E7E-74754D3444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70" name="Rechteck 869">
                        <a:extLst>
                          <a:ext uri="{FF2B5EF4-FFF2-40B4-BE49-F238E27FC236}">
                            <a16:creationId xmlns:a16="http://schemas.microsoft.com/office/drawing/2014/main" id="{535D0C0D-60E9-49E0-BDE0-CC2D93EA597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860" name="Gruppieren 859">
                    <a:extLst>
                      <a:ext uri="{FF2B5EF4-FFF2-40B4-BE49-F238E27FC236}">
                        <a16:creationId xmlns:a16="http://schemas.microsoft.com/office/drawing/2014/main" id="{A172EFB4-EF6E-4E47-9445-AA7ADC78766B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861" name="Gruppieren 860">
                      <a:extLst>
                        <a:ext uri="{FF2B5EF4-FFF2-40B4-BE49-F238E27FC236}">
                          <a16:creationId xmlns:a16="http://schemas.microsoft.com/office/drawing/2014/main" id="{EB30C6D3-7D74-4EA3-8618-A7AF3D3A82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865" name="Rechteck 864">
                        <a:extLst>
                          <a:ext uri="{FF2B5EF4-FFF2-40B4-BE49-F238E27FC236}">
                            <a16:creationId xmlns:a16="http://schemas.microsoft.com/office/drawing/2014/main" id="{2AA86C40-FB0A-4824-B088-36CF86B82A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66" name="Rechteck 865">
                        <a:extLst>
                          <a:ext uri="{FF2B5EF4-FFF2-40B4-BE49-F238E27FC236}">
                            <a16:creationId xmlns:a16="http://schemas.microsoft.com/office/drawing/2014/main" id="{6B96D2F9-1230-4FE8-8FB4-4530F4CE89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862" name="Gruppieren 861">
                      <a:extLst>
                        <a:ext uri="{FF2B5EF4-FFF2-40B4-BE49-F238E27FC236}">
                          <a16:creationId xmlns:a16="http://schemas.microsoft.com/office/drawing/2014/main" id="{D6AE85C3-A7A9-489D-AE22-52F4E3F541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863" name="Rechteck 862">
                        <a:extLst>
                          <a:ext uri="{FF2B5EF4-FFF2-40B4-BE49-F238E27FC236}">
                            <a16:creationId xmlns:a16="http://schemas.microsoft.com/office/drawing/2014/main" id="{30EFE2AE-B6F5-4C9F-A584-9E3879DE8A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64" name="Rechteck 863">
                        <a:extLst>
                          <a:ext uri="{FF2B5EF4-FFF2-40B4-BE49-F238E27FC236}">
                            <a16:creationId xmlns:a16="http://schemas.microsoft.com/office/drawing/2014/main" id="{C0585193-A4AD-46E8-8937-3B3A18CACE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844" name="Gruppieren 843">
                  <a:extLst>
                    <a:ext uri="{FF2B5EF4-FFF2-40B4-BE49-F238E27FC236}">
                      <a16:creationId xmlns:a16="http://schemas.microsoft.com/office/drawing/2014/main" id="{F3811CBD-E208-4E70-80D6-BBADD0D23CEC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845" name="Gruppieren 844">
                    <a:extLst>
                      <a:ext uri="{FF2B5EF4-FFF2-40B4-BE49-F238E27FC236}">
                        <a16:creationId xmlns:a16="http://schemas.microsoft.com/office/drawing/2014/main" id="{D0B1E83E-3BB1-48FD-83F7-C7C70F633B15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853" name="Gruppieren 852">
                      <a:extLst>
                        <a:ext uri="{FF2B5EF4-FFF2-40B4-BE49-F238E27FC236}">
                          <a16:creationId xmlns:a16="http://schemas.microsoft.com/office/drawing/2014/main" id="{36B95494-BDC6-4198-931A-963E1B52F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857" name="Rechteck 856">
                        <a:extLst>
                          <a:ext uri="{FF2B5EF4-FFF2-40B4-BE49-F238E27FC236}">
                            <a16:creationId xmlns:a16="http://schemas.microsoft.com/office/drawing/2014/main" id="{03AC07FA-16B2-4525-AB01-B53882F8B1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58" name="Rechteck 857">
                        <a:extLst>
                          <a:ext uri="{FF2B5EF4-FFF2-40B4-BE49-F238E27FC236}">
                            <a16:creationId xmlns:a16="http://schemas.microsoft.com/office/drawing/2014/main" id="{38CA2306-D584-45DA-8548-006F00E35E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854" name="Gruppieren 853">
                      <a:extLst>
                        <a:ext uri="{FF2B5EF4-FFF2-40B4-BE49-F238E27FC236}">
                          <a16:creationId xmlns:a16="http://schemas.microsoft.com/office/drawing/2014/main" id="{93F02FB4-2DDC-4E4C-AB90-9B597C17FD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855" name="Rechteck 854">
                        <a:extLst>
                          <a:ext uri="{FF2B5EF4-FFF2-40B4-BE49-F238E27FC236}">
                            <a16:creationId xmlns:a16="http://schemas.microsoft.com/office/drawing/2014/main" id="{5CB6B962-D719-4CAB-B841-D4FA2B4967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56" name="Rechteck 855">
                        <a:extLst>
                          <a:ext uri="{FF2B5EF4-FFF2-40B4-BE49-F238E27FC236}">
                            <a16:creationId xmlns:a16="http://schemas.microsoft.com/office/drawing/2014/main" id="{A6C2154C-E1C7-4E33-A6A2-651974C71F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846" name="Gruppieren 845">
                    <a:extLst>
                      <a:ext uri="{FF2B5EF4-FFF2-40B4-BE49-F238E27FC236}">
                        <a16:creationId xmlns:a16="http://schemas.microsoft.com/office/drawing/2014/main" id="{455DA5BA-6B83-462D-B587-33AFA72B8D2E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847" name="Gruppieren 846">
                      <a:extLst>
                        <a:ext uri="{FF2B5EF4-FFF2-40B4-BE49-F238E27FC236}">
                          <a16:creationId xmlns:a16="http://schemas.microsoft.com/office/drawing/2014/main" id="{4227018C-1C39-4282-84A2-4CDFE3B96D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851" name="Rechteck 850">
                        <a:extLst>
                          <a:ext uri="{FF2B5EF4-FFF2-40B4-BE49-F238E27FC236}">
                            <a16:creationId xmlns:a16="http://schemas.microsoft.com/office/drawing/2014/main" id="{576C74AE-5E79-4B0A-A98D-3E961B2A45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52" name="Rechteck 851">
                        <a:extLst>
                          <a:ext uri="{FF2B5EF4-FFF2-40B4-BE49-F238E27FC236}">
                            <a16:creationId xmlns:a16="http://schemas.microsoft.com/office/drawing/2014/main" id="{CE359408-21A8-4CC3-9CF0-FDC006DBDC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848" name="Gruppieren 847">
                      <a:extLst>
                        <a:ext uri="{FF2B5EF4-FFF2-40B4-BE49-F238E27FC236}">
                          <a16:creationId xmlns:a16="http://schemas.microsoft.com/office/drawing/2014/main" id="{ACEBEE09-882D-4E9D-B51D-7DFB0BB971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849" name="Rechteck 848">
                        <a:extLst>
                          <a:ext uri="{FF2B5EF4-FFF2-40B4-BE49-F238E27FC236}">
                            <a16:creationId xmlns:a16="http://schemas.microsoft.com/office/drawing/2014/main" id="{97FD712D-FB39-4859-B7A3-D854D3E61D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50" name="Rechteck 849">
                        <a:extLst>
                          <a:ext uri="{FF2B5EF4-FFF2-40B4-BE49-F238E27FC236}">
                            <a16:creationId xmlns:a16="http://schemas.microsoft.com/office/drawing/2014/main" id="{31BFD0F7-5F3F-4797-9D3D-2B85F6175D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  <p:grpSp>
            <p:nvGrpSpPr>
              <p:cNvPr id="812" name="Gruppieren 811">
                <a:extLst>
                  <a:ext uri="{FF2B5EF4-FFF2-40B4-BE49-F238E27FC236}">
                    <a16:creationId xmlns:a16="http://schemas.microsoft.com/office/drawing/2014/main" id="{D1135E27-A6CB-4642-8870-0381E3D4B604}"/>
                  </a:ext>
                </a:extLst>
              </p:cNvPr>
              <p:cNvGrpSpPr/>
              <p:nvPr/>
            </p:nvGrpSpPr>
            <p:grpSpPr>
              <a:xfrm>
                <a:off x="2492191" y="2975654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813" name="Gruppieren 812">
                  <a:extLst>
                    <a:ext uri="{FF2B5EF4-FFF2-40B4-BE49-F238E27FC236}">
                      <a16:creationId xmlns:a16="http://schemas.microsoft.com/office/drawing/2014/main" id="{9BEE2CF4-822D-4A08-B416-D6D01C8E4717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829" name="Gruppieren 828">
                    <a:extLst>
                      <a:ext uri="{FF2B5EF4-FFF2-40B4-BE49-F238E27FC236}">
                        <a16:creationId xmlns:a16="http://schemas.microsoft.com/office/drawing/2014/main" id="{923411F0-6BCF-471B-8CFB-A3DCEE46E44E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837" name="Gruppieren 836">
                      <a:extLst>
                        <a:ext uri="{FF2B5EF4-FFF2-40B4-BE49-F238E27FC236}">
                          <a16:creationId xmlns:a16="http://schemas.microsoft.com/office/drawing/2014/main" id="{C35A67BB-A805-4ADF-B725-943AD84BEC0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841" name="Rechteck 840">
                        <a:extLst>
                          <a:ext uri="{FF2B5EF4-FFF2-40B4-BE49-F238E27FC236}">
                            <a16:creationId xmlns:a16="http://schemas.microsoft.com/office/drawing/2014/main" id="{806764A0-07D8-4502-BC07-B0F2130484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42" name="Rechteck 841">
                        <a:extLst>
                          <a:ext uri="{FF2B5EF4-FFF2-40B4-BE49-F238E27FC236}">
                            <a16:creationId xmlns:a16="http://schemas.microsoft.com/office/drawing/2014/main" id="{BB9C70C4-A572-43BA-9440-60E535B752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838" name="Gruppieren 837">
                      <a:extLst>
                        <a:ext uri="{FF2B5EF4-FFF2-40B4-BE49-F238E27FC236}">
                          <a16:creationId xmlns:a16="http://schemas.microsoft.com/office/drawing/2014/main" id="{F758CF12-C96C-4AAD-973B-03D69B694B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839" name="Rechteck 838">
                        <a:extLst>
                          <a:ext uri="{FF2B5EF4-FFF2-40B4-BE49-F238E27FC236}">
                            <a16:creationId xmlns:a16="http://schemas.microsoft.com/office/drawing/2014/main" id="{48824924-FB35-426A-A592-FC4C9C2A2C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40" name="Rechteck 839">
                        <a:extLst>
                          <a:ext uri="{FF2B5EF4-FFF2-40B4-BE49-F238E27FC236}">
                            <a16:creationId xmlns:a16="http://schemas.microsoft.com/office/drawing/2014/main" id="{AFB47B4A-ED7A-4F0D-BF71-9338A8CEB4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830" name="Gruppieren 829">
                    <a:extLst>
                      <a:ext uri="{FF2B5EF4-FFF2-40B4-BE49-F238E27FC236}">
                        <a16:creationId xmlns:a16="http://schemas.microsoft.com/office/drawing/2014/main" id="{9A4E8F3B-20C5-4AD8-B731-9440D2FFE4AF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831" name="Gruppieren 830">
                      <a:extLst>
                        <a:ext uri="{FF2B5EF4-FFF2-40B4-BE49-F238E27FC236}">
                          <a16:creationId xmlns:a16="http://schemas.microsoft.com/office/drawing/2014/main" id="{31EA5671-5162-4CC9-BB77-DB7E3D8FAD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835" name="Rechteck 834">
                        <a:extLst>
                          <a:ext uri="{FF2B5EF4-FFF2-40B4-BE49-F238E27FC236}">
                            <a16:creationId xmlns:a16="http://schemas.microsoft.com/office/drawing/2014/main" id="{5D270835-FB0E-4539-BA15-DBA9694B21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36" name="Rechteck 835">
                        <a:extLst>
                          <a:ext uri="{FF2B5EF4-FFF2-40B4-BE49-F238E27FC236}">
                            <a16:creationId xmlns:a16="http://schemas.microsoft.com/office/drawing/2014/main" id="{88704D66-840D-4873-A9BD-B99E264BFE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832" name="Gruppieren 831">
                      <a:extLst>
                        <a:ext uri="{FF2B5EF4-FFF2-40B4-BE49-F238E27FC236}">
                          <a16:creationId xmlns:a16="http://schemas.microsoft.com/office/drawing/2014/main" id="{1459C6EB-9E3A-4963-910D-864584B167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833" name="Rechteck 832">
                        <a:extLst>
                          <a:ext uri="{FF2B5EF4-FFF2-40B4-BE49-F238E27FC236}">
                            <a16:creationId xmlns:a16="http://schemas.microsoft.com/office/drawing/2014/main" id="{02987E4B-9FF1-446B-B479-EDD0EB2031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34" name="Rechteck 833">
                        <a:extLst>
                          <a:ext uri="{FF2B5EF4-FFF2-40B4-BE49-F238E27FC236}">
                            <a16:creationId xmlns:a16="http://schemas.microsoft.com/office/drawing/2014/main" id="{C122A384-3E3B-4B56-9F68-E6AC6CB1C1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814" name="Gruppieren 813">
                  <a:extLst>
                    <a:ext uri="{FF2B5EF4-FFF2-40B4-BE49-F238E27FC236}">
                      <a16:creationId xmlns:a16="http://schemas.microsoft.com/office/drawing/2014/main" id="{DBD00B0D-06EC-4F7F-BD2F-9CD92C83A59F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815" name="Gruppieren 814">
                    <a:extLst>
                      <a:ext uri="{FF2B5EF4-FFF2-40B4-BE49-F238E27FC236}">
                        <a16:creationId xmlns:a16="http://schemas.microsoft.com/office/drawing/2014/main" id="{D02633F6-D023-4BD9-9F87-43C63D7A52CF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823" name="Gruppieren 822">
                      <a:extLst>
                        <a:ext uri="{FF2B5EF4-FFF2-40B4-BE49-F238E27FC236}">
                          <a16:creationId xmlns:a16="http://schemas.microsoft.com/office/drawing/2014/main" id="{6DCD2045-EEB2-485B-8F88-26D0831081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827" name="Rechteck 826">
                        <a:extLst>
                          <a:ext uri="{FF2B5EF4-FFF2-40B4-BE49-F238E27FC236}">
                            <a16:creationId xmlns:a16="http://schemas.microsoft.com/office/drawing/2014/main" id="{4CD257B1-FD40-4A64-9C35-5EF15D29BE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28" name="Rechteck 827">
                        <a:extLst>
                          <a:ext uri="{FF2B5EF4-FFF2-40B4-BE49-F238E27FC236}">
                            <a16:creationId xmlns:a16="http://schemas.microsoft.com/office/drawing/2014/main" id="{70ED6826-4525-4C9C-BE1F-FF80EFF4AF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824" name="Gruppieren 823">
                      <a:extLst>
                        <a:ext uri="{FF2B5EF4-FFF2-40B4-BE49-F238E27FC236}">
                          <a16:creationId xmlns:a16="http://schemas.microsoft.com/office/drawing/2014/main" id="{3C65C522-9DEA-4D54-AAA0-DD305FE58C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825" name="Rechteck 824">
                        <a:extLst>
                          <a:ext uri="{FF2B5EF4-FFF2-40B4-BE49-F238E27FC236}">
                            <a16:creationId xmlns:a16="http://schemas.microsoft.com/office/drawing/2014/main" id="{8821C464-3BE1-478B-BAF7-CAEFDD5734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26" name="Rechteck 825">
                        <a:extLst>
                          <a:ext uri="{FF2B5EF4-FFF2-40B4-BE49-F238E27FC236}">
                            <a16:creationId xmlns:a16="http://schemas.microsoft.com/office/drawing/2014/main" id="{0BB959C8-60CB-4CF9-BD21-6DD6B41621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816" name="Gruppieren 815">
                    <a:extLst>
                      <a:ext uri="{FF2B5EF4-FFF2-40B4-BE49-F238E27FC236}">
                        <a16:creationId xmlns:a16="http://schemas.microsoft.com/office/drawing/2014/main" id="{68CDD044-1CC8-42B8-A2AB-DAC36847415F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817" name="Gruppieren 816">
                      <a:extLst>
                        <a:ext uri="{FF2B5EF4-FFF2-40B4-BE49-F238E27FC236}">
                          <a16:creationId xmlns:a16="http://schemas.microsoft.com/office/drawing/2014/main" id="{C95544B0-F058-4B2A-B783-2DBF063997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821" name="Rechteck 820">
                        <a:extLst>
                          <a:ext uri="{FF2B5EF4-FFF2-40B4-BE49-F238E27FC236}">
                            <a16:creationId xmlns:a16="http://schemas.microsoft.com/office/drawing/2014/main" id="{24966442-2EE5-4089-AFC9-E15DC73C05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22" name="Rechteck 821">
                        <a:extLst>
                          <a:ext uri="{FF2B5EF4-FFF2-40B4-BE49-F238E27FC236}">
                            <a16:creationId xmlns:a16="http://schemas.microsoft.com/office/drawing/2014/main" id="{DF5E82D7-A0C1-4672-9A41-F1A3A10623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818" name="Gruppieren 817">
                      <a:extLst>
                        <a:ext uri="{FF2B5EF4-FFF2-40B4-BE49-F238E27FC236}">
                          <a16:creationId xmlns:a16="http://schemas.microsoft.com/office/drawing/2014/main" id="{E667FDFD-CA39-42C9-B026-A58D1150F0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819" name="Rechteck 818">
                        <a:extLst>
                          <a:ext uri="{FF2B5EF4-FFF2-40B4-BE49-F238E27FC236}">
                            <a16:creationId xmlns:a16="http://schemas.microsoft.com/office/drawing/2014/main" id="{68276C52-81BF-4A35-91D7-BC1ACFE4A1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820" name="Rechteck 819">
                        <a:extLst>
                          <a:ext uri="{FF2B5EF4-FFF2-40B4-BE49-F238E27FC236}">
                            <a16:creationId xmlns:a16="http://schemas.microsoft.com/office/drawing/2014/main" id="{6AF4F3CF-F33A-48C3-B593-278BEDEE2B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935" name="Gruppieren 934">
            <a:extLst>
              <a:ext uri="{FF2B5EF4-FFF2-40B4-BE49-F238E27FC236}">
                <a16:creationId xmlns:a16="http://schemas.microsoft.com/office/drawing/2014/main" id="{9CD598D9-4D96-4846-BB22-986F67FD21FB}"/>
              </a:ext>
            </a:extLst>
          </p:cNvPr>
          <p:cNvGrpSpPr/>
          <p:nvPr/>
        </p:nvGrpSpPr>
        <p:grpSpPr>
          <a:xfrm>
            <a:off x="7770636" y="2531951"/>
            <a:ext cx="1801790" cy="1721664"/>
            <a:chOff x="2491572" y="2523302"/>
            <a:chExt cx="1801790" cy="1721664"/>
          </a:xfrm>
          <a:solidFill>
            <a:schemeClr val="bg2">
              <a:lumMod val="9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36" name="Gruppieren 935">
              <a:extLst>
                <a:ext uri="{FF2B5EF4-FFF2-40B4-BE49-F238E27FC236}">
                  <a16:creationId xmlns:a16="http://schemas.microsoft.com/office/drawing/2014/main" id="{877F56EF-F96E-4A69-8F34-BF266C7F8954}"/>
                </a:ext>
              </a:extLst>
            </p:cNvPr>
            <p:cNvGrpSpPr/>
            <p:nvPr/>
          </p:nvGrpSpPr>
          <p:grpSpPr>
            <a:xfrm>
              <a:off x="2492191" y="2523302"/>
              <a:ext cx="1801171" cy="830304"/>
              <a:chOff x="2492191" y="2523302"/>
              <a:chExt cx="1801171" cy="830304"/>
            </a:xfrm>
            <a:grpFill/>
          </p:grpSpPr>
          <p:grpSp>
            <p:nvGrpSpPr>
              <p:cNvPr id="1000" name="Gruppieren 999">
                <a:extLst>
                  <a:ext uri="{FF2B5EF4-FFF2-40B4-BE49-F238E27FC236}">
                    <a16:creationId xmlns:a16="http://schemas.microsoft.com/office/drawing/2014/main" id="{37729F4E-FEC1-4D93-A36F-05D724EABC69}"/>
                  </a:ext>
                </a:extLst>
              </p:cNvPr>
              <p:cNvGrpSpPr/>
              <p:nvPr/>
            </p:nvGrpSpPr>
            <p:grpSpPr>
              <a:xfrm>
                <a:off x="2492191" y="2523302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1032" name="Gruppieren 1031">
                  <a:extLst>
                    <a:ext uri="{FF2B5EF4-FFF2-40B4-BE49-F238E27FC236}">
                      <a16:creationId xmlns:a16="http://schemas.microsoft.com/office/drawing/2014/main" id="{0D089651-A0DF-4B58-83B9-205130B14D41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1048" name="Gruppieren 1047">
                    <a:extLst>
                      <a:ext uri="{FF2B5EF4-FFF2-40B4-BE49-F238E27FC236}">
                        <a16:creationId xmlns:a16="http://schemas.microsoft.com/office/drawing/2014/main" id="{B61B0453-82E2-4D7C-9BA7-A606392A2F81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1056" name="Gruppieren 1055">
                      <a:extLst>
                        <a:ext uri="{FF2B5EF4-FFF2-40B4-BE49-F238E27FC236}">
                          <a16:creationId xmlns:a16="http://schemas.microsoft.com/office/drawing/2014/main" id="{73BB838F-86F1-4461-BC91-831B02171FA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1060" name="Rechteck 1059">
                        <a:extLst>
                          <a:ext uri="{FF2B5EF4-FFF2-40B4-BE49-F238E27FC236}">
                            <a16:creationId xmlns:a16="http://schemas.microsoft.com/office/drawing/2014/main" id="{4E400486-360C-40A9-A981-49F0CD6772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061" name="Rechteck 1060">
                        <a:extLst>
                          <a:ext uri="{FF2B5EF4-FFF2-40B4-BE49-F238E27FC236}">
                            <a16:creationId xmlns:a16="http://schemas.microsoft.com/office/drawing/2014/main" id="{73F2A739-1DEE-45B8-9D67-206C2C8AAF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1057" name="Gruppieren 1056">
                      <a:extLst>
                        <a:ext uri="{FF2B5EF4-FFF2-40B4-BE49-F238E27FC236}">
                          <a16:creationId xmlns:a16="http://schemas.microsoft.com/office/drawing/2014/main" id="{1B17FB50-A864-4DEC-84C1-4BF5848538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1058" name="Rechteck 1057">
                        <a:extLst>
                          <a:ext uri="{FF2B5EF4-FFF2-40B4-BE49-F238E27FC236}">
                            <a16:creationId xmlns:a16="http://schemas.microsoft.com/office/drawing/2014/main" id="{0837B296-65E6-41F7-A103-04ABFC5723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059" name="Rechteck 1058">
                        <a:extLst>
                          <a:ext uri="{FF2B5EF4-FFF2-40B4-BE49-F238E27FC236}">
                            <a16:creationId xmlns:a16="http://schemas.microsoft.com/office/drawing/2014/main" id="{ECE8A375-85BA-4E02-8E63-51F7780E5C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49" name="Gruppieren 1048">
                    <a:extLst>
                      <a:ext uri="{FF2B5EF4-FFF2-40B4-BE49-F238E27FC236}">
                        <a16:creationId xmlns:a16="http://schemas.microsoft.com/office/drawing/2014/main" id="{B05093A7-97C2-4A0D-A9D0-A0581B88CAF4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1050" name="Gruppieren 1049">
                      <a:extLst>
                        <a:ext uri="{FF2B5EF4-FFF2-40B4-BE49-F238E27FC236}">
                          <a16:creationId xmlns:a16="http://schemas.microsoft.com/office/drawing/2014/main" id="{30BBE686-9254-41BA-BB08-884D2A15D7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1054" name="Rechteck 1053">
                        <a:extLst>
                          <a:ext uri="{FF2B5EF4-FFF2-40B4-BE49-F238E27FC236}">
                            <a16:creationId xmlns:a16="http://schemas.microsoft.com/office/drawing/2014/main" id="{50E550C4-B3D6-43A4-AB7E-F4C49A9735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055" name="Rechteck 1054">
                        <a:extLst>
                          <a:ext uri="{FF2B5EF4-FFF2-40B4-BE49-F238E27FC236}">
                            <a16:creationId xmlns:a16="http://schemas.microsoft.com/office/drawing/2014/main" id="{0BE58664-081D-4392-8D00-BFB89C63A3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1051" name="Gruppieren 1050">
                      <a:extLst>
                        <a:ext uri="{FF2B5EF4-FFF2-40B4-BE49-F238E27FC236}">
                          <a16:creationId xmlns:a16="http://schemas.microsoft.com/office/drawing/2014/main" id="{520A4858-2A0C-4CFC-8211-4B4D428233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1052" name="Rechteck 1051">
                        <a:extLst>
                          <a:ext uri="{FF2B5EF4-FFF2-40B4-BE49-F238E27FC236}">
                            <a16:creationId xmlns:a16="http://schemas.microsoft.com/office/drawing/2014/main" id="{39AE608C-DC21-480D-96F8-A210BC278B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053" name="Rechteck 1052">
                        <a:extLst>
                          <a:ext uri="{FF2B5EF4-FFF2-40B4-BE49-F238E27FC236}">
                            <a16:creationId xmlns:a16="http://schemas.microsoft.com/office/drawing/2014/main" id="{8AF976A6-D247-41F7-9817-F9A34EDD42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1033" name="Gruppieren 1032">
                  <a:extLst>
                    <a:ext uri="{FF2B5EF4-FFF2-40B4-BE49-F238E27FC236}">
                      <a16:creationId xmlns:a16="http://schemas.microsoft.com/office/drawing/2014/main" id="{244CA34E-63BF-4247-97AE-25E47FDF355A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1034" name="Gruppieren 1033">
                    <a:extLst>
                      <a:ext uri="{FF2B5EF4-FFF2-40B4-BE49-F238E27FC236}">
                        <a16:creationId xmlns:a16="http://schemas.microsoft.com/office/drawing/2014/main" id="{7218815C-BB93-4BDD-A144-75E462C002B9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1042" name="Gruppieren 1041">
                      <a:extLst>
                        <a:ext uri="{FF2B5EF4-FFF2-40B4-BE49-F238E27FC236}">
                          <a16:creationId xmlns:a16="http://schemas.microsoft.com/office/drawing/2014/main" id="{04E815FB-3972-4D45-92E9-79C465B8DA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1046" name="Rechteck 1045">
                        <a:extLst>
                          <a:ext uri="{FF2B5EF4-FFF2-40B4-BE49-F238E27FC236}">
                            <a16:creationId xmlns:a16="http://schemas.microsoft.com/office/drawing/2014/main" id="{995F054E-A6F0-4187-8149-846581805F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047" name="Rechteck 1046">
                        <a:extLst>
                          <a:ext uri="{FF2B5EF4-FFF2-40B4-BE49-F238E27FC236}">
                            <a16:creationId xmlns:a16="http://schemas.microsoft.com/office/drawing/2014/main" id="{0653D5A4-9893-4102-9F4C-E5F968D899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1043" name="Gruppieren 1042">
                      <a:extLst>
                        <a:ext uri="{FF2B5EF4-FFF2-40B4-BE49-F238E27FC236}">
                          <a16:creationId xmlns:a16="http://schemas.microsoft.com/office/drawing/2014/main" id="{160C2AE0-0B5B-47A4-90C8-41987F0C584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1044" name="Rechteck 1043">
                        <a:extLst>
                          <a:ext uri="{FF2B5EF4-FFF2-40B4-BE49-F238E27FC236}">
                            <a16:creationId xmlns:a16="http://schemas.microsoft.com/office/drawing/2014/main" id="{E3EBF62C-4A50-4F40-8359-9417B96F1A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045" name="Rechteck 1044">
                        <a:extLst>
                          <a:ext uri="{FF2B5EF4-FFF2-40B4-BE49-F238E27FC236}">
                            <a16:creationId xmlns:a16="http://schemas.microsoft.com/office/drawing/2014/main" id="{1CFDD23F-82F3-4686-9E1F-9F041EB29F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35" name="Gruppieren 1034">
                    <a:extLst>
                      <a:ext uri="{FF2B5EF4-FFF2-40B4-BE49-F238E27FC236}">
                        <a16:creationId xmlns:a16="http://schemas.microsoft.com/office/drawing/2014/main" id="{F63F3B75-838E-4EB2-B998-4343DBD93D42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1036" name="Gruppieren 1035">
                      <a:extLst>
                        <a:ext uri="{FF2B5EF4-FFF2-40B4-BE49-F238E27FC236}">
                          <a16:creationId xmlns:a16="http://schemas.microsoft.com/office/drawing/2014/main" id="{84CFBB18-3FB3-4D6C-A531-694BE390B8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1040" name="Rechteck 1039">
                        <a:extLst>
                          <a:ext uri="{FF2B5EF4-FFF2-40B4-BE49-F238E27FC236}">
                            <a16:creationId xmlns:a16="http://schemas.microsoft.com/office/drawing/2014/main" id="{801CC4F7-A9C1-4E24-A1A2-6F2ED7F160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041" name="Rechteck 1040">
                        <a:extLst>
                          <a:ext uri="{FF2B5EF4-FFF2-40B4-BE49-F238E27FC236}">
                            <a16:creationId xmlns:a16="http://schemas.microsoft.com/office/drawing/2014/main" id="{58A75933-C954-472B-B234-274DB0F426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1037" name="Gruppieren 1036">
                      <a:extLst>
                        <a:ext uri="{FF2B5EF4-FFF2-40B4-BE49-F238E27FC236}">
                          <a16:creationId xmlns:a16="http://schemas.microsoft.com/office/drawing/2014/main" id="{997B40E8-CF82-4492-8F38-D2E45C0200F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1038" name="Rechteck 1037">
                        <a:extLst>
                          <a:ext uri="{FF2B5EF4-FFF2-40B4-BE49-F238E27FC236}">
                            <a16:creationId xmlns:a16="http://schemas.microsoft.com/office/drawing/2014/main" id="{60ADAA38-CA6F-412E-A570-798D7F5564D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039" name="Rechteck 1038">
                        <a:extLst>
                          <a:ext uri="{FF2B5EF4-FFF2-40B4-BE49-F238E27FC236}">
                            <a16:creationId xmlns:a16="http://schemas.microsoft.com/office/drawing/2014/main" id="{E32889E9-F362-46B2-BD6C-A52D8F0BD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  <p:grpSp>
            <p:nvGrpSpPr>
              <p:cNvPr id="1001" name="Gruppieren 1000">
                <a:extLst>
                  <a:ext uri="{FF2B5EF4-FFF2-40B4-BE49-F238E27FC236}">
                    <a16:creationId xmlns:a16="http://schemas.microsoft.com/office/drawing/2014/main" id="{E836A441-A2C0-4B12-A30C-88A8FF5D5C9C}"/>
                  </a:ext>
                </a:extLst>
              </p:cNvPr>
              <p:cNvGrpSpPr/>
              <p:nvPr/>
            </p:nvGrpSpPr>
            <p:grpSpPr>
              <a:xfrm>
                <a:off x="2492191" y="2975654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1002" name="Gruppieren 1001">
                  <a:extLst>
                    <a:ext uri="{FF2B5EF4-FFF2-40B4-BE49-F238E27FC236}">
                      <a16:creationId xmlns:a16="http://schemas.microsoft.com/office/drawing/2014/main" id="{7BD7245A-A8E5-4C5E-AF23-7E8C1599009B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1018" name="Gruppieren 1017">
                    <a:extLst>
                      <a:ext uri="{FF2B5EF4-FFF2-40B4-BE49-F238E27FC236}">
                        <a16:creationId xmlns:a16="http://schemas.microsoft.com/office/drawing/2014/main" id="{82A4E17A-F4FD-4C64-8BBE-A46B43C2092D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1026" name="Gruppieren 1025">
                      <a:extLst>
                        <a:ext uri="{FF2B5EF4-FFF2-40B4-BE49-F238E27FC236}">
                          <a16:creationId xmlns:a16="http://schemas.microsoft.com/office/drawing/2014/main" id="{495F8636-D7A4-45D1-90C3-B365EAF4996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1030" name="Rechteck 1029">
                        <a:extLst>
                          <a:ext uri="{FF2B5EF4-FFF2-40B4-BE49-F238E27FC236}">
                            <a16:creationId xmlns:a16="http://schemas.microsoft.com/office/drawing/2014/main" id="{482B8EA7-43D7-4DEA-9FAE-D84ADA2C8F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031" name="Rechteck 1030">
                        <a:extLst>
                          <a:ext uri="{FF2B5EF4-FFF2-40B4-BE49-F238E27FC236}">
                            <a16:creationId xmlns:a16="http://schemas.microsoft.com/office/drawing/2014/main" id="{CC92806A-7A33-4C53-A111-7C0589AB53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1027" name="Gruppieren 1026">
                      <a:extLst>
                        <a:ext uri="{FF2B5EF4-FFF2-40B4-BE49-F238E27FC236}">
                          <a16:creationId xmlns:a16="http://schemas.microsoft.com/office/drawing/2014/main" id="{81DA3F3A-861C-4ECC-A9D3-374DA8CC663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1028" name="Rechteck 1027">
                        <a:extLst>
                          <a:ext uri="{FF2B5EF4-FFF2-40B4-BE49-F238E27FC236}">
                            <a16:creationId xmlns:a16="http://schemas.microsoft.com/office/drawing/2014/main" id="{0DD09179-D1A8-4C1D-BC69-9331941422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029" name="Rechteck 1028">
                        <a:extLst>
                          <a:ext uri="{FF2B5EF4-FFF2-40B4-BE49-F238E27FC236}">
                            <a16:creationId xmlns:a16="http://schemas.microsoft.com/office/drawing/2014/main" id="{CB8B4690-7E43-4E92-8838-F48D0C871F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19" name="Gruppieren 1018">
                    <a:extLst>
                      <a:ext uri="{FF2B5EF4-FFF2-40B4-BE49-F238E27FC236}">
                        <a16:creationId xmlns:a16="http://schemas.microsoft.com/office/drawing/2014/main" id="{CDB332AE-E5E8-4CC4-8529-815AD1440BB6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1020" name="Gruppieren 1019">
                      <a:extLst>
                        <a:ext uri="{FF2B5EF4-FFF2-40B4-BE49-F238E27FC236}">
                          <a16:creationId xmlns:a16="http://schemas.microsoft.com/office/drawing/2014/main" id="{AE29EE22-D702-45AA-90BF-0DEF286C886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1024" name="Rechteck 1023">
                        <a:extLst>
                          <a:ext uri="{FF2B5EF4-FFF2-40B4-BE49-F238E27FC236}">
                            <a16:creationId xmlns:a16="http://schemas.microsoft.com/office/drawing/2014/main" id="{4BB09EC9-F036-4FE7-8869-DE060627FC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025" name="Rechteck 1024">
                        <a:extLst>
                          <a:ext uri="{FF2B5EF4-FFF2-40B4-BE49-F238E27FC236}">
                            <a16:creationId xmlns:a16="http://schemas.microsoft.com/office/drawing/2014/main" id="{BE5B19AB-6C3E-4AAA-8374-E97FF4993E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1021" name="Gruppieren 1020">
                      <a:extLst>
                        <a:ext uri="{FF2B5EF4-FFF2-40B4-BE49-F238E27FC236}">
                          <a16:creationId xmlns:a16="http://schemas.microsoft.com/office/drawing/2014/main" id="{5BA07D4B-CE06-4A39-91E0-5ED2FA11AB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1022" name="Rechteck 1021">
                        <a:extLst>
                          <a:ext uri="{FF2B5EF4-FFF2-40B4-BE49-F238E27FC236}">
                            <a16:creationId xmlns:a16="http://schemas.microsoft.com/office/drawing/2014/main" id="{560E1361-959D-470A-BC16-675DAF1123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023" name="Rechteck 1022">
                        <a:extLst>
                          <a:ext uri="{FF2B5EF4-FFF2-40B4-BE49-F238E27FC236}">
                            <a16:creationId xmlns:a16="http://schemas.microsoft.com/office/drawing/2014/main" id="{28C651BE-E3DE-4C31-A455-044EBBC698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1003" name="Gruppieren 1002">
                  <a:extLst>
                    <a:ext uri="{FF2B5EF4-FFF2-40B4-BE49-F238E27FC236}">
                      <a16:creationId xmlns:a16="http://schemas.microsoft.com/office/drawing/2014/main" id="{AC7615AA-6B78-4932-BE25-63D8A2C5825C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1004" name="Gruppieren 1003">
                    <a:extLst>
                      <a:ext uri="{FF2B5EF4-FFF2-40B4-BE49-F238E27FC236}">
                        <a16:creationId xmlns:a16="http://schemas.microsoft.com/office/drawing/2014/main" id="{9C637733-7DDD-41ED-9D4E-4BD82C78CCD0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1012" name="Gruppieren 1011">
                      <a:extLst>
                        <a:ext uri="{FF2B5EF4-FFF2-40B4-BE49-F238E27FC236}">
                          <a16:creationId xmlns:a16="http://schemas.microsoft.com/office/drawing/2014/main" id="{CF5CE5D4-B07F-4D39-9F29-AF1705CF6A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1016" name="Rechteck 1015">
                        <a:extLst>
                          <a:ext uri="{FF2B5EF4-FFF2-40B4-BE49-F238E27FC236}">
                            <a16:creationId xmlns:a16="http://schemas.microsoft.com/office/drawing/2014/main" id="{ACEC90B4-FDC0-42D1-990F-0CD21AB235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017" name="Rechteck 1016">
                        <a:extLst>
                          <a:ext uri="{FF2B5EF4-FFF2-40B4-BE49-F238E27FC236}">
                            <a16:creationId xmlns:a16="http://schemas.microsoft.com/office/drawing/2014/main" id="{37F0BA04-E41C-4B07-9CA7-87F028D52B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1013" name="Gruppieren 1012">
                      <a:extLst>
                        <a:ext uri="{FF2B5EF4-FFF2-40B4-BE49-F238E27FC236}">
                          <a16:creationId xmlns:a16="http://schemas.microsoft.com/office/drawing/2014/main" id="{C8E84B19-D037-4890-9882-1672618C3E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1014" name="Rechteck 1013">
                        <a:extLst>
                          <a:ext uri="{FF2B5EF4-FFF2-40B4-BE49-F238E27FC236}">
                            <a16:creationId xmlns:a16="http://schemas.microsoft.com/office/drawing/2014/main" id="{AF79D1CF-5D04-462D-BBAC-CD8E4C0989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015" name="Rechteck 1014">
                        <a:extLst>
                          <a:ext uri="{FF2B5EF4-FFF2-40B4-BE49-F238E27FC236}">
                            <a16:creationId xmlns:a16="http://schemas.microsoft.com/office/drawing/2014/main" id="{AE0E074C-B712-419E-A94F-26D50E6EFA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005" name="Gruppieren 1004">
                    <a:extLst>
                      <a:ext uri="{FF2B5EF4-FFF2-40B4-BE49-F238E27FC236}">
                        <a16:creationId xmlns:a16="http://schemas.microsoft.com/office/drawing/2014/main" id="{A770A617-81AA-42A1-8DDF-4E7DE848980F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1006" name="Gruppieren 1005">
                      <a:extLst>
                        <a:ext uri="{FF2B5EF4-FFF2-40B4-BE49-F238E27FC236}">
                          <a16:creationId xmlns:a16="http://schemas.microsoft.com/office/drawing/2014/main" id="{F5224407-D093-4CDD-8293-18F3AF4A99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1010" name="Rechteck 1009">
                        <a:extLst>
                          <a:ext uri="{FF2B5EF4-FFF2-40B4-BE49-F238E27FC236}">
                            <a16:creationId xmlns:a16="http://schemas.microsoft.com/office/drawing/2014/main" id="{7F91C560-3993-45A8-85A4-84E4386A38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011" name="Rechteck 1010">
                        <a:extLst>
                          <a:ext uri="{FF2B5EF4-FFF2-40B4-BE49-F238E27FC236}">
                            <a16:creationId xmlns:a16="http://schemas.microsoft.com/office/drawing/2014/main" id="{B23FEA40-E19F-466B-8D66-0201689395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1007" name="Gruppieren 1006">
                      <a:extLst>
                        <a:ext uri="{FF2B5EF4-FFF2-40B4-BE49-F238E27FC236}">
                          <a16:creationId xmlns:a16="http://schemas.microsoft.com/office/drawing/2014/main" id="{BB9889E1-0DBC-4CD4-AC6A-7A89387AFE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1008" name="Rechteck 1007">
                        <a:extLst>
                          <a:ext uri="{FF2B5EF4-FFF2-40B4-BE49-F238E27FC236}">
                            <a16:creationId xmlns:a16="http://schemas.microsoft.com/office/drawing/2014/main" id="{1CDE43DA-CC26-4127-8319-DCBC55F179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1009" name="Rechteck 1008">
                        <a:extLst>
                          <a:ext uri="{FF2B5EF4-FFF2-40B4-BE49-F238E27FC236}">
                            <a16:creationId xmlns:a16="http://schemas.microsoft.com/office/drawing/2014/main" id="{A48F6BE5-72D9-4467-8BCF-0190F98574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</p:grpSp>
        <p:grpSp>
          <p:nvGrpSpPr>
            <p:cNvPr id="937" name="Gruppieren 936">
              <a:extLst>
                <a:ext uri="{FF2B5EF4-FFF2-40B4-BE49-F238E27FC236}">
                  <a16:creationId xmlns:a16="http://schemas.microsoft.com/office/drawing/2014/main" id="{CBC68B50-6DE6-4033-9733-14156F8B8DB2}"/>
                </a:ext>
              </a:extLst>
            </p:cNvPr>
            <p:cNvGrpSpPr/>
            <p:nvPr/>
          </p:nvGrpSpPr>
          <p:grpSpPr>
            <a:xfrm>
              <a:off x="2491572" y="3414662"/>
              <a:ext cx="1801171" cy="830304"/>
              <a:chOff x="2492191" y="2523302"/>
              <a:chExt cx="1801171" cy="830304"/>
            </a:xfrm>
            <a:grpFill/>
          </p:grpSpPr>
          <p:grpSp>
            <p:nvGrpSpPr>
              <p:cNvPr id="938" name="Gruppieren 937">
                <a:extLst>
                  <a:ext uri="{FF2B5EF4-FFF2-40B4-BE49-F238E27FC236}">
                    <a16:creationId xmlns:a16="http://schemas.microsoft.com/office/drawing/2014/main" id="{65D5C8E8-7708-4DE6-8E0F-5B5D744FB915}"/>
                  </a:ext>
                </a:extLst>
              </p:cNvPr>
              <p:cNvGrpSpPr/>
              <p:nvPr/>
            </p:nvGrpSpPr>
            <p:grpSpPr>
              <a:xfrm>
                <a:off x="2492191" y="2523302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970" name="Gruppieren 969">
                  <a:extLst>
                    <a:ext uri="{FF2B5EF4-FFF2-40B4-BE49-F238E27FC236}">
                      <a16:creationId xmlns:a16="http://schemas.microsoft.com/office/drawing/2014/main" id="{1344D358-1530-4C7C-BB07-C7063C7210D7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986" name="Gruppieren 985">
                    <a:extLst>
                      <a:ext uri="{FF2B5EF4-FFF2-40B4-BE49-F238E27FC236}">
                        <a16:creationId xmlns:a16="http://schemas.microsoft.com/office/drawing/2014/main" id="{74837B8B-3C5A-4F5B-9A5E-7797D5035B59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994" name="Gruppieren 993">
                      <a:extLst>
                        <a:ext uri="{FF2B5EF4-FFF2-40B4-BE49-F238E27FC236}">
                          <a16:creationId xmlns:a16="http://schemas.microsoft.com/office/drawing/2014/main" id="{99EE87D2-17F5-4CB4-88A5-000F5B4461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998" name="Rechteck 997">
                        <a:extLst>
                          <a:ext uri="{FF2B5EF4-FFF2-40B4-BE49-F238E27FC236}">
                            <a16:creationId xmlns:a16="http://schemas.microsoft.com/office/drawing/2014/main" id="{EF4B10CB-F5B7-4E53-B567-0391E00361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99" name="Rechteck 998">
                        <a:extLst>
                          <a:ext uri="{FF2B5EF4-FFF2-40B4-BE49-F238E27FC236}">
                            <a16:creationId xmlns:a16="http://schemas.microsoft.com/office/drawing/2014/main" id="{20BC510B-CF71-4F69-A213-D1730D6F8B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995" name="Gruppieren 994">
                      <a:extLst>
                        <a:ext uri="{FF2B5EF4-FFF2-40B4-BE49-F238E27FC236}">
                          <a16:creationId xmlns:a16="http://schemas.microsoft.com/office/drawing/2014/main" id="{428D4219-5793-4D4B-A0C6-C94788A675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996" name="Rechteck 995">
                        <a:extLst>
                          <a:ext uri="{FF2B5EF4-FFF2-40B4-BE49-F238E27FC236}">
                            <a16:creationId xmlns:a16="http://schemas.microsoft.com/office/drawing/2014/main" id="{75E43CAD-EADD-4BF8-B3B6-7C63C88C06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97" name="Rechteck 996">
                        <a:extLst>
                          <a:ext uri="{FF2B5EF4-FFF2-40B4-BE49-F238E27FC236}">
                            <a16:creationId xmlns:a16="http://schemas.microsoft.com/office/drawing/2014/main" id="{0110BF73-CB07-482A-9D4E-99406EC3FB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987" name="Gruppieren 986">
                    <a:extLst>
                      <a:ext uri="{FF2B5EF4-FFF2-40B4-BE49-F238E27FC236}">
                        <a16:creationId xmlns:a16="http://schemas.microsoft.com/office/drawing/2014/main" id="{D5098BE0-CF64-41B4-A996-92640DA7FE3C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988" name="Gruppieren 987">
                      <a:extLst>
                        <a:ext uri="{FF2B5EF4-FFF2-40B4-BE49-F238E27FC236}">
                          <a16:creationId xmlns:a16="http://schemas.microsoft.com/office/drawing/2014/main" id="{8343BE0E-F776-45A8-BFC7-99EBE35562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992" name="Rechteck 991">
                        <a:extLst>
                          <a:ext uri="{FF2B5EF4-FFF2-40B4-BE49-F238E27FC236}">
                            <a16:creationId xmlns:a16="http://schemas.microsoft.com/office/drawing/2014/main" id="{B11117B4-0801-40CA-A42C-BD02D4F055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93" name="Rechteck 992">
                        <a:extLst>
                          <a:ext uri="{FF2B5EF4-FFF2-40B4-BE49-F238E27FC236}">
                            <a16:creationId xmlns:a16="http://schemas.microsoft.com/office/drawing/2014/main" id="{6C164035-2A6C-494C-B437-5FC38EC1B8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989" name="Gruppieren 988">
                      <a:extLst>
                        <a:ext uri="{FF2B5EF4-FFF2-40B4-BE49-F238E27FC236}">
                          <a16:creationId xmlns:a16="http://schemas.microsoft.com/office/drawing/2014/main" id="{B82C6DD9-7FBE-42A8-84D9-0B36DCCBE5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990" name="Rechteck 989">
                        <a:extLst>
                          <a:ext uri="{FF2B5EF4-FFF2-40B4-BE49-F238E27FC236}">
                            <a16:creationId xmlns:a16="http://schemas.microsoft.com/office/drawing/2014/main" id="{DEF5B676-9DD2-4889-8C9D-A281D959E5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91" name="Rechteck 990">
                        <a:extLst>
                          <a:ext uri="{FF2B5EF4-FFF2-40B4-BE49-F238E27FC236}">
                            <a16:creationId xmlns:a16="http://schemas.microsoft.com/office/drawing/2014/main" id="{73148D7D-C50B-42E7-93AA-CB089FB477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971" name="Gruppieren 970">
                  <a:extLst>
                    <a:ext uri="{FF2B5EF4-FFF2-40B4-BE49-F238E27FC236}">
                      <a16:creationId xmlns:a16="http://schemas.microsoft.com/office/drawing/2014/main" id="{4D1F6756-47F9-4BE2-96A2-F360F634875B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972" name="Gruppieren 971">
                    <a:extLst>
                      <a:ext uri="{FF2B5EF4-FFF2-40B4-BE49-F238E27FC236}">
                        <a16:creationId xmlns:a16="http://schemas.microsoft.com/office/drawing/2014/main" id="{FC96B9E5-551F-4106-8D28-D209576F0A5A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980" name="Gruppieren 979">
                      <a:extLst>
                        <a:ext uri="{FF2B5EF4-FFF2-40B4-BE49-F238E27FC236}">
                          <a16:creationId xmlns:a16="http://schemas.microsoft.com/office/drawing/2014/main" id="{20F4CE07-A045-4D53-9C3E-5B9BE2E3AB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984" name="Rechteck 983">
                        <a:extLst>
                          <a:ext uri="{FF2B5EF4-FFF2-40B4-BE49-F238E27FC236}">
                            <a16:creationId xmlns:a16="http://schemas.microsoft.com/office/drawing/2014/main" id="{E1B2ED0A-ACE3-43A9-AC9C-4CD6980171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85" name="Rechteck 984">
                        <a:extLst>
                          <a:ext uri="{FF2B5EF4-FFF2-40B4-BE49-F238E27FC236}">
                            <a16:creationId xmlns:a16="http://schemas.microsoft.com/office/drawing/2014/main" id="{53E83BCB-DA7A-4FA0-9545-D19FBCBDF9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981" name="Gruppieren 980">
                      <a:extLst>
                        <a:ext uri="{FF2B5EF4-FFF2-40B4-BE49-F238E27FC236}">
                          <a16:creationId xmlns:a16="http://schemas.microsoft.com/office/drawing/2014/main" id="{E0F9A339-DA30-4F41-A6C0-A238D30D6D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982" name="Rechteck 981">
                        <a:extLst>
                          <a:ext uri="{FF2B5EF4-FFF2-40B4-BE49-F238E27FC236}">
                            <a16:creationId xmlns:a16="http://schemas.microsoft.com/office/drawing/2014/main" id="{D5CD3BD0-2E3B-462E-9B17-80674D9F04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83" name="Rechteck 982">
                        <a:extLst>
                          <a:ext uri="{FF2B5EF4-FFF2-40B4-BE49-F238E27FC236}">
                            <a16:creationId xmlns:a16="http://schemas.microsoft.com/office/drawing/2014/main" id="{238B0D9C-E488-4094-9836-63EB65C3FA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973" name="Gruppieren 972">
                    <a:extLst>
                      <a:ext uri="{FF2B5EF4-FFF2-40B4-BE49-F238E27FC236}">
                        <a16:creationId xmlns:a16="http://schemas.microsoft.com/office/drawing/2014/main" id="{40B3F5FB-0EBA-49AC-A8E1-93725CEE07BE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974" name="Gruppieren 973">
                      <a:extLst>
                        <a:ext uri="{FF2B5EF4-FFF2-40B4-BE49-F238E27FC236}">
                          <a16:creationId xmlns:a16="http://schemas.microsoft.com/office/drawing/2014/main" id="{37B92EDC-5C47-481D-BA99-3328561A6E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978" name="Rechteck 977">
                        <a:extLst>
                          <a:ext uri="{FF2B5EF4-FFF2-40B4-BE49-F238E27FC236}">
                            <a16:creationId xmlns:a16="http://schemas.microsoft.com/office/drawing/2014/main" id="{C9F5A813-35AF-4976-8D71-CA6AFA0671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79" name="Rechteck 978">
                        <a:extLst>
                          <a:ext uri="{FF2B5EF4-FFF2-40B4-BE49-F238E27FC236}">
                            <a16:creationId xmlns:a16="http://schemas.microsoft.com/office/drawing/2014/main" id="{6119D2C5-9ECB-4814-B234-972A512CA4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975" name="Gruppieren 974">
                      <a:extLst>
                        <a:ext uri="{FF2B5EF4-FFF2-40B4-BE49-F238E27FC236}">
                          <a16:creationId xmlns:a16="http://schemas.microsoft.com/office/drawing/2014/main" id="{9B400FAC-CA82-4F65-B4CC-D1024E7E0C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976" name="Rechteck 975">
                        <a:extLst>
                          <a:ext uri="{FF2B5EF4-FFF2-40B4-BE49-F238E27FC236}">
                            <a16:creationId xmlns:a16="http://schemas.microsoft.com/office/drawing/2014/main" id="{85A487E6-D690-4AD5-8C69-10CE828C00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77" name="Rechteck 976">
                        <a:extLst>
                          <a:ext uri="{FF2B5EF4-FFF2-40B4-BE49-F238E27FC236}">
                            <a16:creationId xmlns:a16="http://schemas.microsoft.com/office/drawing/2014/main" id="{BAF36EC8-5E36-4910-B18D-A9212F4AE4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  <p:grpSp>
            <p:nvGrpSpPr>
              <p:cNvPr id="939" name="Gruppieren 938">
                <a:extLst>
                  <a:ext uri="{FF2B5EF4-FFF2-40B4-BE49-F238E27FC236}">
                    <a16:creationId xmlns:a16="http://schemas.microsoft.com/office/drawing/2014/main" id="{3C414B90-386B-4D3E-8DCE-F95E0C3B9CFC}"/>
                  </a:ext>
                </a:extLst>
              </p:cNvPr>
              <p:cNvGrpSpPr/>
              <p:nvPr/>
            </p:nvGrpSpPr>
            <p:grpSpPr>
              <a:xfrm>
                <a:off x="2492191" y="2975654"/>
                <a:ext cx="1801171" cy="377952"/>
                <a:chOff x="2492191" y="2523302"/>
                <a:chExt cx="1801171" cy="377952"/>
              </a:xfrm>
              <a:grpFill/>
            </p:grpSpPr>
            <p:grpSp>
              <p:nvGrpSpPr>
                <p:cNvPr id="940" name="Gruppieren 939">
                  <a:extLst>
                    <a:ext uri="{FF2B5EF4-FFF2-40B4-BE49-F238E27FC236}">
                      <a16:creationId xmlns:a16="http://schemas.microsoft.com/office/drawing/2014/main" id="{4FB2D394-C535-4FD3-8FC4-13EDE1AEB3DB}"/>
                    </a:ext>
                  </a:extLst>
                </p:cNvPr>
                <p:cNvGrpSpPr/>
                <p:nvPr/>
              </p:nvGrpSpPr>
              <p:grpSpPr>
                <a:xfrm>
                  <a:off x="2492810" y="2523302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956" name="Gruppieren 955">
                    <a:extLst>
                      <a:ext uri="{FF2B5EF4-FFF2-40B4-BE49-F238E27FC236}">
                        <a16:creationId xmlns:a16="http://schemas.microsoft.com/office/drawing/2014/main" id="{E90379B5-8B48-4B8A-91AF-34FBB884323C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964" name="Gruppieren 963">
                      <a:extLst>
                        <a:ext uri="{FF2B5EF4-FFF2-40B4-BE49-F238E27FC236}">
                          <a16:creationId xmlns:a16="http://schemas.microsoft.com/office/drawing/2014/main" id="{A1186C1F-C059-4A33-AB3F-149B70DA01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968" name="Rechteck 967">
                        <a:extLst>
                          <a:ext uri="{FF2B5EF4-FFF2-40B4-BE49-F238E27FC236}">
                            <a16:creationId xmlns:a16="http://schemas.microsoft.com/office/drawing/2014/main" id="{2990254D-2CD2-4659-9A83-5AD06F3127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69" name="Rechteck 968">
                        <a:extLst>
                          <a:ext uri="{FF2B5EF4-FFF2-40B4-BE49-F238E27FC236}">
                            <a16:creationId xmlns:a16="http://schemas.microsoft.com/office/drawing/2014/main" id="{494D457D-AF3B-4F4B-A6CC-A2F9CBD4D9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965" name="Gruppieren 964">
                      <a:extLst>
                        <a:ext uri="{FF2B5EF4-FFF2-40B4-BE49-F238E27FC236}">
                          <a16:creationId xmlns:a16="http://schemas.microsoft.com/office/drawing/2014/main" id="{7DADFF91-F85F-4AA2-9008-B17FA2C567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966" name="Rechteck 965">
                        <a:extLst>
                          <a:ext uri="{FF2B5EF4-FFF2-40B4-BE49-F238E27FC236}">
                            <a16:creationId xmlns:a16="http://schemas.microsoft.com/office/drawing/2014/main" id="{20F8E1B0-A4E5-49C5-A320-732F25F8B9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67" name="Rechteck 966">
                        <a:extLst>
                          <a:ext uri="{FF2B5EF4-FFF2-40B4-BE49-F238E27FC236}">
                            <a16:creationId xmlns:a16="http://schemas.microsoft.com/office/drawing/2014/main" id="{BC1C15E6-5A5B-41DA-A8DD-151E337645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957" name="Gruppieren 956">
                    <a:extLst>
                      <a:ext uri="{FF2B5EF4-FFF2-40B4-BE49-F238E27FC236}">
                        <a16:creationId xmlns:a16="http://schemas.microsoft.com/office/drawing/2014/main" id="{71E7BE57-6E97-436F-9690-03A3C50CFC39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958" name="Gruppieren 957">
                      <a:extLst>
                        <a:ext uri="{FF2B5EF4-FFF2-40B4-BE49-F238E27FC236}">
                          <a16:creationId xmlns:a16="http://schemas.microsoft.com/office/drawing/2014/main" id="{30D5FC7B-E536-4A29-BD68-4A921F4473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962" name="Rechteck 961">
                        <a:extLst>
                          <a:ext uri="{FF2B5EF4-FFF2-40B4-BE49-F238E27FC236}">
                            <a16:creationId xmlns:a16="http://schemas.microsoft.com/office/drawing/2014/main" id="{734ACD71-2279-46C6-98A4-D28447AABA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63" name="Rechteck 962">
                        <a:extLst>
                          <a:ext uri="{FF2B5EF4-FFF2-40B4-BE49-F238E27FC236}">
                            <a16:creationId xmlns:a16="http://schemas.microsoft.com/office/drawing/2014/main" id="{68EA752F-4C62-407D-AFBA-D94E83EB9A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959" name="Gruppieren 958">
                      <a:extLst>
                        <a:ext uri="{FF2B5EF4-FFF2-40B4-BE49-F238E27FC236}">
                          <a16:creationId xmlns:a16="http://schemas.microsoft.com/office/drawing/2014/main" id="{AC33C910-EA12-4D55-89A6-CE1A194867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960" name="Rechteck 959">
                        <a:extLst>
                          <a:ext uri="{FF2B5EF4-FFF2-40B4-BE49-F238E27FC236}">
                            <a16:creationId xmlns:a16="http://schemas.microsoft.com/office/drawing/2014/main" id="{CA3F1AB0-382E-4599-AFF8-54D390CFF1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61" name="Rechteck 960">
                        <a:extLst>
                          <a:ext uri="{FF2B5EF4-FFF2-40B4-BE49-F238E27FC236}">
                            <a16:creationId xmlns:a16="http://schemas.microsoft.com/office/drawing/2014/main" id="{BA7AA94B-8C86-4198-A1F5-AB1F54443A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  <p:grpSp>
              <p:nvGrpSpPr>
                <p:cNvPr id="941" name="Gruppieren 940">
                  <a:extLst>
                    <a:ext uri="{FF2B5EF4-FFF2-40B4-BE49-F238E27FC236}">
                      <a16:creationId xmlns:a16="http://schemas.microsoft.com/office/drawing/2014/main" id="{CB593283-C404-47E2-9553-13DA9EF8EBA1}"/>
                    </a:ext>
                  </a:extLst>
                </p:cNvPr>
                <p:cNvGrpSpPr/>
                <p:nvPr/>
              </p:nvGrpSpPr>
              <p:grpSpPr>
                <a:xfrm>
                  <a:off x="2492191" y="2749970"/>
                  <a:ext cx="1800552" cy="151284"/>
                  <a:chOff x="2475557" y="2523302"/>
                  <a:chExt cx="1800552" cy="151284"/>
                </a:xfrm>
                <a:grpFill/>
              </p:grpSpPr>
              <p:grpSp>
                <p:nvGrpSpPr>
                  <p:cNvPr id="942" name="Gruppieren 941">
                    <a:extLst>
                      <a:ext uri="{FF2B5EF4-FFF2-40B4-BE49-F238E27FC236}">
                        <a16:creationId xmlns:a16="http://schemas.microsoft.com/office/drawing/2014/main" id="{5EEE2A78-CBAB-4B82-8C62-2C18C8E61969}"/>
                      </a:ext>
                    </a:extLst>
                  </p:cNvPr>
                  <p:cNvGrpSpPr/>
                  <p:nvPr/>
                </p:nvGrpSpPr>
                <p:grpSpPr>
                  <a:xfrm>
                    <a:off x="2475557" y="2523302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950" name="Gruppieren 949">
                      <a:extLst>
                        <a:ext uri="{FF2B5EF4-FFF2-40B4-BE49-F238E27FC236}">
                          <a16:creationId xmlns:a16="http://schemas.microsoft.com/office/drawing/2014/main" id="{7FFDA390-8976-428A-9056-B5073772E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954" name="Rechteck 953">
                        <a:extLst>
                          <a:ext uri="{FF2B5EF4-FFF2-40B4-BE49-F238E27FC236}">
                            <a16:creationId xmlns:a16="http://schemas.microsoft.com/office/drawing/2014/main" id="{56F9C767-B362-4D1C-9B82-800CE09617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55" name="Rechteck 954">
                        <a:extLst>
                          <a:ext uri="{FF2B5EF4-FFF2-40B4-BE49-F238E27FC236}">
                            <a16:creationId xmlns:a16="http://schemas.microsoft.com/office/drawing/2014/main" id="{1B0BF39D-9A9B-41E6-BE3C-AFAAE0440A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951" name="Gruppieren 950">
                      <a:extLst>
                        <a:ext uri="{FF2B5EF4-FFF2-40B4-BE49-F238E27FC236}">
                          <a16:creationId xmlns:a16="http://schemas.microsoft.com/office/drawing/2014/main" id="{C4626922-484D-414B-8B84-77A5CDC945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952" name="Rechteck 951">
                        <a:extLst>
                          <a:ext uri="{FF2B5EF4-FFF2-40B4-BE49-F238E27FC236}">
                            <a16:creationId xmlns:a16="http://schemas.microsoft.com/office/drawing/2014/main" id="{03779C0E-64E8-499D-8AEC-5076E9E537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53" name="Rechteck 952">
                        <a:extLst>
                          <a:ext uri="{FF2B5EF4-FFF2-40B4-BE49-F238E27FC236}">
                            <a16:creationId xmlns:a16="http://schemas.microsoft.com/office/drawing/2014/main" id="{2ED183FE-7F05-4454-92F5-11210F8E33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  <p:grpSp>
                <p:nvGrpSpPr>
                  <p:cNvPr id="943" name="Gruppieren 942">
                    <a:extLst>
                      <a:ext uri="{FF2B5EF4-FFF2-40B4-BE49-F238E27FC236}">
                        <a16:creationId xmlns:a16="http://schemas.microsoft.com/office/drawing/2014/main" id="{20D8DFFB-6138-44B5-896C-DA000F82DA30}"/>
                      </a:ext>
                    </a:extLst>
                  </p:cNvPr>
                  <p:cNvGrpSpPr/>
                  <p:nvPr/>
                </p:nvGrpSpPr>
                <p:grpSpPr>
                  <a:xfrm>
                    <a:off x="3421554" y="2527155"/>
                    <a:ext cx="854555" cy="147431"/>
                    <a:chOff x="2475557" y="2523302"/>
                    <a:chExt cx="854555" cy="147431"/>
                  </a:xfrm>
                  <a:grpFill/>
                </p:grpSpPr>
                <p:grpSp>
                  <p:nvGrpSpPr>
                    <p:cNvPr id="944" name="Gruppieren 943">
                      <a:extLst>
                        <a:ext uri="{FF2B5EF4-FFF2-40B4-BE49-F238E27FC236}">
                          <a16:creationId xmlns:a16="http://schemas.microsoft.com/office/drawing/2014/main" id="{1C7E2E15-0A97-4459-8B2E-E0DB0C0789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75557" y="2523302"/>
                      <a:ext cx="382571" cy="147431"/>
                      <a:chOff x="2475557" y="2523302"/>
                      <a:chExt cx="382571" cy="147431"/>
                    </a:xfrm>
                    <a:grpFill/>
                  </p:grpSpPr>
                  <p:sp>
                    <p:nvSpPr>
                      <p:cNvPr id="948" name="Rechteck 947">
                        <a:extLst>
                          <a:ext uri="{FF2B5EF4-FFF2-40B4-BE49-F238E27FC236}">
                            <a16:creationId xmlns:a16="http://schemas.microsoft.com/office/drawing/2014/main" id="{2462FCD0-9467-441E-9397-43F16B3946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75557" y="2523302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49" name="Rechteck 948">
                        <a:extLst>
                          <a:ext uri="{FF2B5EF4-FFF2-40B4-BE49-F238E27FC236}">
                            <a16:creationId xmlns:a16="http://schemas.microsoft.com/office/drawing/2014/main" id="{D3A241CA-23AD-420D-8CF9-7DD5A976F9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4128" y="2526733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945" name="Gruppieren 944">
                      <a:extLst>
                        <a:ext uri="{FF2B5EF4-FFF2-40B4-BE49-F238E27FC236}">
                          <a16:creationId xmlns:a16="http://schemas.microsoft.com/office/drawing/2014/main" id="{FECE658C-153B-4C6F-83D5-F421B8908D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50670" y="2526733"/>
                      <a:ext cx="379442" cy="144000"/>
                      <a:chOff x="2484692" y="2531364"/>
                      <a:chExt cx="379442" cy="144000"/>
                    </a:xfrm>
                    <a:grpFill/>
                  </p:grpSpPr>
                  <p:sp>
                    <p:nvSpPr>
                      <p:cNvPr id="946" name="Rechteck 945">
                        <a:extLst>
                          <a:ext uri="{FF2B5EF4-FFF2-40B4-BE49-F238E27FC236}">
                            <a16:creationId xmlns:a16="http://schemas.microsoft.com/office/drawing/2014/main" id="{6278D155-AA81-4000-A0EA-89339A8C8A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84692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947" name="Rechteck 946">
                        <a:extLst>
                          <a:ext uri="{FF2B5EF4-FFF2-40B4-BE49-F238E27FC236}">
                            <a16:creationId xmlns:a16="http://schemas.microsoft.com/office/drawing/2014/main" id="{BD771055-D61A-4C53-A74E-C7742CAE20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20134" y="2531364"/>
                        <a:ext cx="144000" cy="144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2" name="Inhaltsplatzhalter 2">
                <a:extLst>
                  <a:ext uri="{FF2B5EF4-FFF2-40B4-BE49-F238E27FC236}">
                    <a16:creationId xmlns:a16="http://schemas.microsoft.com/office/drawing/2014/main" id="{5B5310F4-C38A-460F-8CA6-9C7A1707E9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146" y="1690102"/>
                <a:ext cx="1926347" cy="536500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11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1">
                      <a:lumMod val="85000"/>
                      <a:lumOff val="15000"/>
                    </a:schemeClr>
                  </a:buClr>
                  <a:buFont typeface="Garamond" pitchFamily="18" charset="0"/>
                  <a:buChar char="◦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Garamond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𝐿𝑖𝑓𝑡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𝑜𝑓𝑓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062" name="Inhaltsplatzhalter 2">
                <a:extLst>
                  <a:ext uri="{FF2B5EF4-FFF2-40B4-BE49-F238E27FC236}">
                    <a16:creationId xmlns:a16="http://schemas.microsoft.com/office/drawing/2014/main" id="{5B5310F4-C38A-460F-8CA6-9C7A1707E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46" y="1690102"/>
                <a:ext cx="1926347" cy="5365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7" name="Rechteck 1076">
            <a:extLst>
              <a:ext uri="{FF2B5EF4-FFF2-40B4-BE49-F238E27FC236}">
                <a16:creationId xmlns:a16="http://schemas.microsoft.com/office/drawing/2014/main" id="{72CB8B56-9321-45F6-9CBF-5316722EC158}"/>
              </a:ext>
            </a:extLst>
          </p:cNvPr>
          <p:cNvSpPr/>
          <p:nvPr/>
        </p:nvSpPr>
        <p:spPr>
          <a:xfrm>
            <a:off x="2266885" y="3503945"/>
            <a:ext cx="2160000" cy="28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8" name="Rechteck 1077">
            <a:extLst>
              <a:ext uri="{FF2B5EF4-FFF2-40B4-BE49-F238E27FC236}">
                <a16:creationId xmlns:a16="http://schemas.microsoft.com/office/drawing/2014/main" id="{29095C9A-3E94-49F4-BE66-81ED146BB922}"/>
              </a:ext>
            </a:extLst>
          </p:cNvPr>
          <p:cNvSpPr/>
          <p:nvPr/>
        </p:nvSpPr>
        <p:spPr>
          <a:xfrm>
            <a:off x="7649323" y="3507901"/>
            <a:ext cx="2160000" cy="28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9" name="Rechteck 1078">
            <a:extLst>
              <a:ext uri="{FF2B5EF4-FFF2-40B4-BE49-F238E27FC236}">
                <a16:creationId xmlns:a16="http://schemas.microsoft.com/office/drawing/2014/main" id="{2961171C-9C67-4F68-9EE2-556CD82C0559}"/>
              </a:ext>
            </a:extLst>
          </p:cNvPr>
          <p:cNvSpPr/>
          <p:nvPr/>
        </p:nvSpPr>
        <p:spPr>
          <a:xfrm>
            <a:off x="2266885" y="3421341"/>
            <a:ext cx="2160000" cy="7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0" name="Rechteck 1079">
            <a:extLst>
              <a:ext uri="{FF2B5EF4-FFF2-40B4-BE49-F238E27FC236}">
                <a16:creationId xmlns:a16="http://schemas.microsoft.com/office/drawing/2014/main" id="{FAF836C8-A0BA-40D9-90BC-5CC719812018}"/>
              </a:ext>
            </a:extLst>
          </p:cNvPr>
          <p:cNvSpPr/>
          <p:nvPr/>
        </p:nvSpPr>
        <p:spPr>
          <a:xfrm>
            <a:off x="2269336" y="3227865"/>
            <a:ext cx="2160000" cy="1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1" name="Rechteck 1080">
            <a:extLst>
              <a:ext uri="{FF2B5EF4-FFF2-40B4-BE49-F238E27FC236}">
                <a16:creationId xmlns:a16="http://schemas.microsoft.com/office/drawing/2014/main" id="{7407712C-6945-40C7-AFAC-0C62B3E360B7}"/>
              </a:ext>
            </a:extLst>
          </p:cNvPr>
          <p:cNvSpPr/>
          <p:nvPr/>
        </p:nvSpPr>
        <p:spPr>
          <a:xfrm>
            <a:off x="7647223" y="3315176"/>
            <a:ext cx="2160000" cy="1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2" name="Rechteck 1081">
            <a:extLst>
              <a:ext uri="{FF2B5EF4-FFF2-40B4-BE49-F238E27FC236}">
                <a16:creationId xmlns:a16="http://schemas.microsoft.com/office/drawing/2014/main" id="{077A8F0A-0538-4C0D-B126-C641C9B1BA15}"/>
              </a:ext>
            </a:extLst>
          </p:cNvPr>
          <p:cNvSpPr/>
          <p:nvPr/>
        </p:nvSpPr>
        <p:spPr>
          <a:xfrm>
            <a:off x="2266885" y="3041127"/>
            <a:ext cx="2160000" cy="1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3" name="Rechteck 1082">
            <a:extLst>
              <a:ext uri="{FF2B5EF4-FFF2-40B4-BE49-F238E27FC236}">
                <a16:creationId xmlns:a16="http://schemas.microsoft.com/office/drawing/2014/main" id="{56DB575F-BC5F-4822-8AEB-67488FD723EE}"/>
              </a:ext>
            </a:extLst>
          </p:cNvPr>
          <p:cNvSpPr/>
          <p:nvPr/>
        </p:nvSpPr>
        <p:spPr>
          <a:xfrm>
            <a:off x="7649509" y="3122451"/>
            <a:ext cx="2160000" cy="1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9" name="Rechteck 1108">
            <a:extLst>
              <a:ext uri="{FF2B5EF4-FFF2-40B4-BE49-F238E27FC236}">
                <a16:creationId xmlns:a16="http://schemas.microsoft.com/office/drawing/2014/main" id="{F1CB3819-074F-4AE7-B1E0-3EEA6314186B}"/>
              </a:ext>
            </a:extLst>
          </p:cNvPr>
          <p:cNvSpPr/>
          <p:nvPr/>
        </p:nvSpPr>
        <p:spPr>
          <a:xfrm>
            <a:off x="2270695" y="3009305"/>
            <a:ext cx="2160000" cy="1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0" name="Rechteck 1109">
            <a:extLst>
              <a:ext uri="{FF2B5EF4-FFF2-40B4-BE49-F238E27FC236}">
                <a16:creationId xmlns:a16="http://schemas.microsoft.com/office/drawing/2014/main" id="{FFA4D183-E37A-426C-A552-47648A896A4F}"/>
              </a:ext>
            </a:extLst>
          </p:cNvPr>
          <p:cNvSpPr/>
          <p:nvPr/>
        </p:nvSpPr>
        <p:spPr>
          <a:xfrm>
            <a:off x="2272600" y="2928799"/>
            <a:ext cx="2160000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5" name="Rechteck 1084">
            <a:extLst>
              <a:ext uri="{FF2B5EF4-FFF2-40B4-BE49-F238E27FC236}">
                <a16:creationId xmlns:a16="http://schemas.microsoft.com/office/drawing/2014/main" id="{123A308F-8CBE-4923-87E2-B0DDF9838A65}"/>
              </a:ext>
            </a:extLst>
          </p:cNvPr>
          <p:cNvSpPr/>
          <p:nvPr/>
        </p:nvSpPr>
        <p:spPr>
          <a:xfrm>
            <a:off x="2462787" y="2874012"/>
            <a:ext cx="144000" cy="348846"/>
          </a:xfrm>
          <a:prstGeom prst="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6" name="Rechteck 1085">
            <a:extLst>
              <a:ext uri="{FF2B5EF4-FFF2-40B4-BE49-F238E27FC236}">
                <a16:creationId xmlns:a16="http://schemas.microsoft.com/office/drawing/2014/main" id="{4FB86FE9-F2B7-4554-80A3-89389750566B}"/>
              </a:ext>
            </a:extLst>
          </p:cNvPr>
          <p:cNvSpPr/>
          <p:nvPr/>
        </p:nvSpPr>
        <p:spPr>
          <a:xfrm>
            <a:off x="2701358" y="2874013"/>
            <a:ext cx="144000" cy="346578"/>
          </a:xfrm>
          <a:prstGeom prst="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7" name="Rechteck 1086">
            <a:extLst>
              <a:ext uri="{FF2B5EF4-FFF2-40B4-BE49-F238E27FC236}">
                <a16:creationId xmlns:a16="http://schemas.microsoft.com/office/drawing/2014/main" id="{95444254-D932-4484-80FD-03167E8A3552}"/>
              </a:ext>
            </a:extLst>
          </p:cNvPr>
          <p:cNvSpPr/>
          <p:nvPr/>
        </p:nvSpPr>
        <p:spPr>
          <a:xfrm>
            <a:off x="2937900" y="2864959"/>
            <a:ext cx="144000" cy="357519"/>
          </a:xfrm>
          <a:prstGeom prst="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8" name="Rechteck 1087">
            <a:extLst>
              <a:ext uri="{FF2B5EF4-FFF2-40B4-BE49-F238E27FC236}">
                <a16:creationId xmlns:a16="http://schemas.microsoft.com/office/drawing/2014/main" id="{76654160-3C14-4DA3-83D1-568E9E2B4302}"/>
              </a:ext>
            </a:extLst>
          </p:cNvPr>
          <p:cNvSpPr/>
          <p:nvPr/>
        </p:nvSpPr>
        <p:spPr>
          <a:xfrm>
            <a:off x="3173342" y="2874013"/>
            <a:ext cx="144000" cy="348466"/>
          </a:xfrm>
          <a:prstGeom prst="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9" name="Rechteck 1088">
            <a:extLst>
              <a:ext uri="{FF2B5EF4-FFF2-40B4-BE49-F238E27FC236}">
                <a16:creationId xmlns:a16="http://schemas.microsoft.com/office/drawing/2014/main" id="{2FC6BD6A-D5C3-4FDA-BD91-026F5BCE125C}"/>
              </a:ext>
            </a:extLst>
          </p:cNvPr>
          <p:cNvSpPr/>
          <p:nvPr/>
        </p:nvSpPr>
        <p:spPr>
          <a:xfrm>
            <a:off x="3408784" y="2881079"/>
            <a:ext cx="144000" cy="341822"/>
          </a:xfrm>
          <a:prstGeom prst="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0" name="Rechteck 1089">
            <a:extLst>
              <a:ext uri="{FF2B5EF4-FFF2-40B4-BE49-F238E27FC236}">
                <a16:creationId xmlns:a16="http://schemas.microsoft.com/office/drawing/2014/main" id="{822170E5-9050-4A6D-ACD4-BF1D230DE365}"/>
              </a:ext>
            </a:extLst>
          </p:cNvPr>
          <p:cNvSpPr/>
          <p:nvPr/>
        </p:nvSpPr>
        <p:spPr>
          <a:xfrm>
            <a:off x="3647355" y="2860032"/>
            <a:ext cx="144000" cy="362489"/>
          </a:xfrm>
          <a:prstGeom prst="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1" name="Rechteck 1090">
            <a:extLst>
              <a:ext uri="{FF2B5EF4-FFF2-40B4-BE49-F238E27FC236}">
                <a16:creationId xmlns:a16="http://schemas.microsoft.com/office/drawing/2014/main" id="{98F007FD-7B48-46C1-8F63-681AE6142A37}"/>
              </a:ext>
            </a:extLst>
          </p:cNvPr>
          <p:cNvSpPr/>
          <p:nvPr/>
        </p:nvSpPr>
        <p:spPr>
          <a:xfrm>
            <a:off x="3883897" y="2892412"/>
            <a:ext cx="144000" cy="330109"/>
          </a:xfrm>
          <a:prstGeom prst="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2" name="Rechteck 1091">
            <a:extLst>
              <a:ext uri="{FF2B5EF4-FFF2-40B4-BE49-F238E27FC236}">
                <a16:creationId xmlns:a16="http://schemas.microsoft.com/office/drawing/2014/main" id="{F65AF79F-E02C-4607-934F-9E7C74874DA2}"/>
              </a:ext>
            </a:extLst>
          </p:cNvPr>
          <p:cNvSpPr/>
          <p:nvPr/>
        </p:nvSpPr>
        <p:spPr>
          <a:xfrm>
            <a:off x="4119339" y="2874012"/>
            <a:ext cx="144000" cy="352319"/>
          </a:xfrm>
          <a:prstGeom prst="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3" name="Rechteck 1092">
            <a:extLst>
              <a:ext uri="{FF2B5EF4-FFF2-40B4-BE49-F238E27FC236}">
                <a16:creationId xmlns:a16="http://schemas.microsoft.com/office/drawing/2014/main" id="{49C5572D-E329-419D-8779-5C39F51C909F}"/>
              </a:ext>
            </a:extLst>
          </p:cNvPr>
          <p:cNvSpPr/>
          <p:nvPr/>
        </p:nvSpPr>
        <p:spPr>
          <a:xfrm>
            <a:off x="2462787" y="3200417"/>
            <a:ext cx="144000" cy="1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4" name="Rechteck 1093">
            <a:extLst>
              <a:ext uri="{FF2B5EF4-FFF2-40B4-BE49-F238E27FC236}">
                <a16:creationId xmlns:a16="http://schemas.microsoft.com/office/drawing/2014/main" id="{4DF78C59-1710-4F44-B28E-418A9C042B7D}"/>
              </a:ext>
            </a:extLst>
          </p:cNvPr>
          <p:cNvSpPr/>
          <p:nvPr/>
        </p:nvSpPr>
        <p:spPr>
          <a:xfrm>
            <a:off x="2701358" y="3198150"/>
            <a:ext cx="144000" cy="1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5" name="Rechteck 1094">
            <a:extLst>
              <a:ext uri="{FF2B5EF4-FFF2-40B4-BE49-F238E27FC236}">
                <a16:creationId xmlns:a16="http://schemas.microsoft.com/office/drawing/2014/main" id="{9096D552-01A1-470F-9B03-F1C163CD045D}"/>
              </a:ext>
            </a:extLst>
          </p:cNvPr>
          <p:cNvSpPr/>
          <p:nvPr/>
        </p:nvSpPr>
        <p:spPr>
          <a:xfrm>
            <a:off x="2937900" y="3200038"/>
            <a:ext cx="144000" cy="1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6" name="Rechteck 1095">
            <a:extLst>
              <a:ext uri="{FF2B5EF4-FFF2-40B4-BE49-F238E27FC236}">
                <a16:creationId xmlns:a16="http://schemas.microsoft.com/office/drawing/2014/main" id="{B1F9401A-7AF6-400F-89F9-92559684AF7A}"/>
              </a:ext>
            </a:extLst>
          </p:cNvPr>
          <p:cNvSpPr/>
          <p:nvPr/>
        </p:nvSpPr>
        <p:spPr>
          <a:xfrm>
            <a:off x="3173342" y="3200038"/>
            <a:ext cx="144000" cy="1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7" name="Rechteck 1096">
            <a:extLst>
              <a:ext uri="{FF2B5EF4-FFF2-40B4-BE49-F238E27FC236}">
                <a16:creationId xmlns:a16="http://schemas.microsoft.com/office/drawing/2014/main" id="{F4AE7C30-45F6-4E8D-B254-FD5B666AAE79}"/>
              </a:ext>
            </a:extLst>
          </p:cNvPr>
          <p:cNvSpPr/>
          <p:nvPr/>
        </p:nvSpPr>
        <p:spPr>
          <a:xfrm>
            <a:off x="3408784" y="3200460"/>
            <a:ext cx="144000" cy="1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8" name="Rechteck 1097">
            <a:extLst>
              <a:ext uri="{FF2B5EF4-FFF2-40B4-BE49-F238E27FC236}">
                <a16:creationId xmlns:a16="http://schemas.microsoft.com/office/drawing/2014/main" id="{682AE5B3-E08D-4212-AA3C-253CAD5EF157}"/>
              </a:ext>
            </a:extLst>
          </p:cNvPr>
          <p:cNvSpPr/>
          <p:nvPr/>
        </p:nvSpPr>
        <p:spPr>
          <a:xfrm>
            <a:off x="3647355" y="3200081"/>
            <a:ext cx="144000" cy="1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9" name="Rechteck 1098">
            <a:extLst>
              <a:ext uri="{FF2B5EF4-FFF2-40B4-BE49-F238E27FC236}">
                <a16:creationId xmlns:a16="http://schemas.microsoft.com/office/drawing/2014/main" id="{90F8EA0F-8395-4DB8-87E5-A5CCB1454429}"/>
              </a:ext>
            </a:extLst>
          </p:cNvPr>
          <p:cNvSpPr/>
          <p:nvPr/>
        </p:nvSpPr>
        <p:spPr>
          <a:xfrm>
            <a:off x="3883897" y="3200081"/>
            <a:ext cx="144000" cy="1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0" name="Rechteck 1099">
            <a:extLst>
              <a:ext uri="{FF2B5EF4-FFF2-40B4-BE49-F238E27FC236}">
                <a16:creationId xmlns:a16="http://schemas.microsoft.com/office/drawing/2014/main" id="{1A5BAB80-8983-43AE-9036-5FF99A2A4CC4}"/>
              </a:ext>
            </a:extLst>
          </p:cNvPr>
          <p:cNvSpPr/>
          <p:nvPr/>
        </p:nvSpPr>
        <p:spPr>
          <a:xfrm>
            <a:off x="4119339" y="3203891"/>
            <a:ext cx="144000" cy="1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5" name="Rechteck 1104">
            <a:extLst>
              <a:ext uri="{FF2B5EF4-FFF2-40B4-BE49-F238E27FC236}">
                <a16:creationId xmlns:a16="http://schemas.microsoft.com/office/drawing/2014/main" id="{CD41990C-9C5B-4458-A9D3-045D4371C1A3}"/>
              </a:ext>
            </a:extLst>
          </p:cNvPr>
          <p:cNvSpPr/>
          <p:nvPr/>
        </p:nvSpPr>
        <p:spPr>
          <a:xfrm>
            <a:off x="3408784" y="3116861"/>
            <a:ext cx="144000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6" name="Rechteck 1105">
            <a:extLst>
              <a:ext uri="{FF2B5EF4-FFF2-40B4-BE49-F238E27FC236}">
                <a16:creationId xmlns:a16="http://schemas.microsoft.com/office/drawing/2014/main" id="{0BEE21F2-E149-4952-8EE4-9453682B66E2}"/>
              </a:ext>
            </a:extLst>
          </p:cNvPr>
          <p:cNvSpPr/>
          <p:nvPr/>
        </p:nvSpPr>
        <p:spPr>
          <a:xfrm>
            <a:off x="3647355" y="3116482"/>
            <a:ext cx="144000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7" name="Rechteck 1106">
            <a:extLst>
              <a:ext uri="{FF2B5EF4-FFF2-40B4-BE49-F238E27FC236}">
                <a16:creationId xmlns:a16="http://schemas.microsoft.com/office/drawing/2014/main" id="{30861AD8-9BB5-4E7B-9569-8CA054A8299D}"/>
              </a:ext>
            </a:extLst>
          </p:cNvPr>
          <p:cNvSpPr/>
          <p:nvPr/>
        </p:nvSpPr>
        <p:spPr>
          <a:xfrm>
            <a:off x="3883897" y="3116482"/>
            <a:ext cx="144000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8" name="Rechteck 1107">
            <a:extLst>
              <a:ext uri="{FF2B5EF4-FFF2-40B4-BE49-F238E27FC236}">
                <a16:creationId xmlns:a16="http://schemas.microsoft.com/office/drawing/2014/main" id="{AEE6F410-0115-4A34-8282-B7DC0185BA96}"/>
              </a:ext>
            </a:extLst>
          </p:cNvPr>
          <p:cNvSpPr/>
          <p:nvPr/>
        </p:nvSpPr>
        <p:spPr>
          <a:xfrm>
            <a:off x="4119339" y="3120292"/>
            <a:ext cx="144000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4" name="Rechteck 1133">
            <a:extLst>
              <a:ext uri="{FF2B5EF4-FFF2-40B4-BE49-F238E27FC236}">
                <a16:creationId xmlns:a16="http://schemas.microsoft.com/office/drawing/2014/main" id="{B98493F9-0535-4A71-B605-84DE634F57DA}"/>
              </a:ext>
            </a:extLst>
          </p:cNvPr>
          <p:cNvSpPr/>
          <p:nvPr/>
        </p:nvSpPr>
        <p:spPr>
          <a:xfrm>
            <a:off x="2465025" y="3116719"/>
            <a:ext cx="144000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5" name="Rechteck 1134">
            <a:extLst>
              <a:ext uri="{FF2B5EF4-FFF2-40B4-BE49-F238E27FC236}">
                <a16:creationId xmlns:a16="http://schemas.microsoft.com/office/drawing/2014/main" id="{CBE67550-946B-441A-AA62-E87CAF51986F}"/>
              </a:ext>
            </a:extLst>
          </p:cNvPr>
          <p:cNvSpPr/>
          <p:nvPr/>
        </p:nvSpPr>
        <p:spPr>
          <a:xfrm>
            <a:off x="2703596" y="3116340"/>
            <a:ext cx="144000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6" name="Rechteck 1135">
            <a:extLst>
              <a:ext uri="{FF2B5EF4-FFF2-40B4-BE49-F238E27FC236}">
                <a16:creationId xmlns:a16="http://schemas.microsoft.com/office/drawing/2014/main" id="{F40C30AB-C804-4BFE-AB86-C6009D4F47CA}"/>
              </a:ext>
            </a:extLst>
          </p:cNvPr>
          <p:cNvSpPr/>
          <p:nvPr/>
        </p:nvSpPr>
        <p:spPr>
          <a:xfrm>
            <a:off x="2940138" y="3116340"/>
            <a:ext cx="144000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7" name="Rechteck 1136">
            <a:extLst>
              <a:ext uri="{FF2B5EF4-FFF2-40B4-BE49-F238E27FC236}">
                <a16:creationId xmlns:a16="http://schemas.microsoft.com/office/drawing/2014/main" id="{48E69D93-6811-4637-BEC9-29552798FCA5}"/>
              </a:ext>
            </a:extLst>
          </p:cNvPr>
          <p:cNvSpPr/>
          <p:nvPr/>
        </p:nvSpPr>
        <p:spPr>
          <a:xfrm>
            <a:off x="3175580" y="3120150"/>
            <a:ext cx="144000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2" name="Rechteck 1111">
            <a:extLst>
              <a:ext uri="{FF2B5EF4-FFF2-40B4-BE49-F238E27FC236}">
                <a16:creationId xmlns:a16="http://schemas.microsoft.com/office/drawing/2014/main" id="{81803C18-93C2-492E-A1C3-BCF3E9B51744}"/>
              </a:ext>
            </a:extLst>
          </p:cNvPr>
          <p:cNvSpPr/>
          <p:nvPr/>
        </p:nvSpPr>
        <p:spPr>
          <a:xfrm>
            <a:off x="7652620" y="3090699"/>
            <a:ext cx="2160000" cy="1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3" name="Rechteck 1112">
            <a:extLst>
              <a:ext uri="{FF2B5EF4-FFF2-40B4-BE49-F238E27FC236}">
                <a16:creationId xmlns:a16="http://schemas.microsoft.com/office/drawing/2014/main" id="{A09E79A6-851C-467F-96FB-3C0A4074273F}"/>
              </a:ext>
            </a:extLst>
          </p:cNvPr>
          <p:cNvSpPr/>
          <p:nvPr/>
        </p:nvSpPr>
        <p:spPr>
          <a:xfrm>
            <a:off x="7652119" y="3010193"/>
            <a:ext cx="2160000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4" name="Rechteck 1113">
            <a:extLst>
              <a:ext uri="{FF2B5EF4-FFF2-40B4-BE49-F238E27FC236}">
                <a16:creationId xmlns:a16="http://schemas.microsoft.com/office/drawing/2014/main" id="{B088CD80-DC8F-42D8-B3F4-1108571D8681}"/>
              </a:ext>
            </a:extLst>
          </p:cNvPr>
          <p:cNvSpPr/>
          <p:nvPr/>
        </p:nvSpPr>
        <p:spPr>
          <a:xfrm>
            <a:off x="7844712" y="2955406"/>
            <a:ext cx="144000" cy="348846"/>
          </a:xfrm>
          <a:prstGeom prst="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5" name="Rechteck 1114">
            <a:extLst>
              <a:ext uri="{FF2B5EF4-FFF2-40B4-BE49-F238E27FC236}">
                <a16:creationId xmlns:a16="http://schemas.microsoft.com/office/drawing/2014/main" id="{D2385E33-643C-4E96-803B-DA717C787B09}"/>
              </a:ext>
            </a:extLst>
          </p:cNvPr>
          <p:cNvSpPr/>
          <p:nvPr/>
        </p:nvSpPr>
        <p:spPr>
          <a:xfrm>
            <a:off x="8083283" y="2955407"/>
            <a:ext cx="144000" cy="346578"/>
          </a:xfrm>
          <a:prstGeom prst="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6" name="Rechteck 1115">
            <a:extLst>
              <a:ext uri="{FF2B5EF4-FFF2-40B4-BE49-F238E27FC236}">
                <a16:creationId xmlns:a16="http://schemas.microsoft.com/office/drawing/2014/main" id="{127E04B8-0956-4A96-B68B-760170C94711}"/>
              </a:ext>
            </a:extLst>
          </p:cNvPr>
          <p:cNvSpPr/>
          <p:nvPr/>
        </p:nvSpPr>
        <p:spPr>
          <a:xfrm>
            <a:off x="8319825" y="2946353"/>
            <a:ext cx="144000" cy="357519"/>
          </a:xfrm>
          <a:prstGeom prst="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7" name="Rechteck 1116">
            <a:extLst>
              <a:ext uri="{FF2B5EF4-FFF2-40B4-BE49-F238E27FC236}">
                <a16:creationId xmlns:a16="http://schemas.microsoft.com/office/drawing/2014/main" id="{1466E4A0-0A0E-4ECE-89DD-B76C37DF620D}"/>
              </a:ext>
            </a:extLst>
          </p:cNvPr>
          <p:cNvSpPr/>
          <p:nvPr/>
        </p:nvSpPr>
        <p:spPr>
          <a:xfrm>
            <a:off x="8555267" y="2955407"/>
            <a:ext cx="144000" cy="348466"/>
          </a:xfrm>
          <a:prstGeom prst="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8" name="Rechteck 1117">
            <a:extLst>
              <a:ext uri="{FF2B5EF4-FFF2-40B4-BE49-F238E27FC236}">
                <a16:creationId xmlns:a16="http://schemas.microsoft.com/office/drawing/2014/main" id="{3E9F36FD-BC01-48D4-B6D7-9EAF5160EF35}"/>
              </a:ext>
            </a:extLst>
          </p:cNvPr>
          <p:cNvSpPr/>
          <p:nvPr/>
        </p:nvSpPr>
        <p:spPr>
          <a:xfrm>
            <a:off x="8790709" y="2962473"/>
            <a:ext cx="144000" cy="341822"/>
          </a:xfrm>
          <a:prstGeom prst="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9" name="Rechteck 1118">
            <a:extLst>
              <a:ext uri="{FF2B5EF4-FFF2-40B4-BE49-F238E27FC236}">
                <a16:creationId xmlns:a16="http://schemas.microsoft.com/office/drawing/2014/main" id="{96B4A186-1424-4FD6-8469-6C896B42BED0}"/>
              </a:ext>
            </a:extLst>
          </p:cNvPr>
          <p:cNvSpPr/>
          <p:nvPr/>
        </p:nvSpPr>
        <p:spPr>
          <a:xfrm>
            <a:off x="9029280" y="2941426"/>
            <a:ext cx="144000" cy="362489"/>
          </a:xfrm>
          <a:prstGeom prst="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0" name="Rechteck 1119">
            <a:extLst>
              <a:ext uri="{FF2B5EF4-FFF2-40B4-BE49-F238E27FC236}">
                <a16:creationId xmlns:a16="http://schemas.microsoft.com/office/drawing/2014/main" id="{BDB1C009-4015-4759-A305-576F4699FBDF}"/>
              </a:ext>
            </a:extLst>
          </p:cNvPr>
          <p:cNvSpPr/>
          <p:nvPr/>
        </p:nvSpPr>
        <p:spPr>
          <a:xfrm>
            <a:off x="9265822" y="2973806"/>
            <a:ext cx="144000" cy="330109"/>
          </a:xfrm>
          <a:prstGeom prst="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1" name="Rechteck 1120">
            <a:extLst>
              <a:ext uri="{FF2B5EF4-FFF2-40B4-BE49-F238E27FC236}">
                <a16:creationId xmlns:a16="http://schemas.microsoft.com/office/drawing/2014/main" id="{91A6976D-0834-48AF-8F04-BBF1D844FDAE}"/>
              </a:ext>
            </a:extLst>
          </p:cNvPr>
          <p:cNvSpPr/>
          <p:nvPr/>
        </p:nvSpPr>
        <p:spPr>
          <a:xfrm>
            <a:off x="9501264" y="2955406"/>
            <a:ext cx="144000" cy="352319"/>
          </a:xfrm>
          <a:prstGeom prst="rect">
            <a:avLst/>
          </a:prstGeom>
          <a:solidFill>
            <a:srgbClr val="AFAFAF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2" name="Rechteck 1121">
            <a:extLst>
              <a:ext uri="{FF2B5EF4-FFF2-40B4-BE49-F238E27FC236}">
                <a16:creationId xmlns:a16="http://schemas.microsoft.com/office/drawing/2014/main" id="{B5D90410-740B-454B-82A5-D9BE9679ACC5}"/>
              </a:ext>
            </a:extLst>
          </p:cNvPr>
          <p:cNvSpPr/>
          <p:nvPr/>
        </p:nvSpPr>
        <p:spPr>
          <a:xfrm>
            <a:off x="7844712" y="3281811"/>
            <a:ext cx="144000" cy="1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3" name="Rechteck 1122">
            <a:extLst>
              <a:ext uri="{FF2B5EF4-FFF2-40B4-BE49-F238E27FC236}">
                <a16:creationId xmlns:a16="http://schemas.microsoft.com/office/drawing/2014/main" id="{8F247660-04D6-4EFE-9631-D0C1A5C1CCDA}"/>
              </a:ext>
            </a:extLst>
          </p:cNvPr>
          <p:cNvSpPr/>
          <p:nvPr/>
        </p:nvSpPr>
        <p:spPr>
          <a:xfrm>
            <a:off x="8083283" y="3279544"/>
            <a:ext cx="144000" cy="1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4" name="Rechteck 1123">
            <a:extLst>
              <a:ext uri="{FF2B5EF4-FFF2-40B4-BE49-F238E27FC236}">
                <a16:creationId xmlns:a16="http://schemas.microsoft.com/office/drawing/2014/main" id="{2ED2E6B4-59E2-4D1D-AFDA-35A34F7B3E75}"/>
              </a:ext>
            </a:extLst>
          </p:cNvPr>
          <p:cNvSpPr/>
          <p:nvPr/>
        </p:nvSpPr>
        <p:spPr>
          <a:xfrm>
            <a:off x="8319825" y="3281432"/>
            <a:ext cx="144000" cy="1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5" name="Rechteck 1124">
            <a:extLst>
              <a:ext uri="{FF2B5EF4-FFF2-40B4-BE49-F238E27FC236}">
                <a16:creationId xmlns:a16="http://schemas.microsoft.com/office/drawing/2014/main" id="{7A435C8B-37C9-44E2-9D8E-EE2F2FBF7985}"/>
              </a:ext>
            </a:extLst>
          </p:cNvPr>
          <p:cNvSpPr/>
          <p:nvPr/>
        </p:nvSpPr>
        <p:spPr>
          <a:xfrm>
            <a:off x="8555267" y="3281432"/>
            <a:ext cx="144000" cy="1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6" name="Rechteck 1125">
            <a:extLst>
              <a:ext uri="{FF2B5EF4-FFF2-40B4-BE49-F238E27FC236}">
                <a16:creationId xmlns:a16="http://schemas.microsoft.com/office/drawing/2014/main" id="{DC4AB731-98D1-414B-A40B-E0F18793B839}"/>
              </a:ext>
            </a:extLst>
          </p:cNvPr>
          <p:cNvSpPr/>
          <p:nvPr/>
        </p:nvSpPr>
        <p:spPr>
          <a:xfrm>
            <a:off x="8790709" y="3281854"/>
            <a:ext cx="144000" cy="1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7" name="Rechteck 1126">
            <a:extLst>
              <a:ext uri="{FF2B5EF4-FFF2-40B4-BE49-F238E27FC236}">
                <a16:creationId xmlns:a16="http://schemas.microsoft.com/office/drawing/2014/main" id="{285D4DCD-5D3A-4B56-A7D7-46A817986837}"/>
              </a:ext>
            </a:extLst>
          </p:cNvPr>
          <p:cNvSpPr/>
          <p:nvPr/>
        </p:nvSpPr>
        <p:spPr>
          <a:xfrm>
            <a:off x="9029280" y="3281475"/>
            <a:ext cx="144000" cy="1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8" name="Rechteck 1127">
            <a:extLst>
              <a:ext uri="{FF2B5EF4-FFF2-40B4-BE49-F238E27FC236}">
                <a16:creationId xmlns:a16="http://schemas.microsoft.com/office/drawing/2014/main" id="{430502AE-7C9E-4161-B301-92999AAA1B05}"/>
              </a:ext>
            </a:extLst>
          </p:cNvPr>
          <p:cNvSpPr/>
          <p:nvPr/>
        </p:nvSpPr>
        <p:spPr>
          <a:xfrm>
            <a:off x="9265822" y="3281475"/>
            <a:ext cx="144000" cy="1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9" name="Rechteck 1128">
            <a:extLst>
              <a:ext uri="{FF2B5EF4-FFF2-40B4-BE49-F238E27FC236}">
                <a16:creationId xmlns:a16="http://schemas.microsoft.com/office/drawing/2014/main" id="{BDAEC0EE-BC44-4410-930D-D0F8A6C78F5F}"/>
              </a:ext>
            </a:extLst>
          </p:cNvPr>
          <p:cNvSpPr/>
          <p:nvPr/>
        </p:nvSpPr>
        <p:spPr>
          <a:xfrm>
            <a:off x="9501264" y="3285285"/>
            <a:ext cx="144000" cy="1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0" name="Rechteck 1129">
            <a:extLst>
              <a:ext uri="{FF2B5EF4-FFF2-40B4-BE49-F238E27FC236}">
                <a16:creationId xmlns:a16="http://schemas.microsoft.com/office/drawing/2014/main" id="{7AF96A39-FF6A-4B53-A5B7-CF1D352BB96F}"/>
              </a:ext>
            </a:extLst>
          </p:cNvPr>
          <p:cNvSpPr/>
          <p:nvPr/>
        </p:nvSpPr>
        <p:spPr>
          <a:xfrm>
            <a:off x="8790709" y="3198255"/>
            <a:ext cx="144000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1" name="Rechteck 1130">
            <a:extLst>
              <a:ext uri="{FF2B5EF4-FFF2-40B4-BE49-F238E27FC236}">
                <a16:creationId xmlns:a16="http://schemas.microsoft.com/office/drawing/2014/main" id="{6CAAC1AF-36AF-42D7-A1EC-14C577D4BF24}"/>
              </a:ext>
            </a:extLst>
          </p:cNvPr>
          <p:cNvSpPr/>
          <p:nvPr/>
        </p:nvSpPr>
        <p:spPr>
          <a:xfrm>
            <a:off x="9029280" y="3197876"/>
            <a:ext cx="144000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2" name="Rechteck 1131">
            <a:extLst>
              <a:ext uri="{FF2B5EF4-FFF2-40B4-BE49-F238E27FC236}">
                <a16:creationId xmlns:a16="http://schemas.microsoft.com/office/drawing/2014/main" id="{0CD924B2-B4D0-4E83-B645-187B1728AD1F}"/>
              </a:ext>
            </a:extLst>
          </p:cNvPr>
          <p:cNvSpPr/>
          <p:nvPr/>
        </p:nvSpPr>
        <p:spPr>
          <a:xfrm>
            <a:off x="9265822" y="3197876"/>
            <a:ext cx="144000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3" name="Rechteck 1132">
            <a:extLst>
              <a:ext uri="{FF2B5EF4-FFF2-40B4-BE49-F238E27FC236}">
                <a16:creationId xmlns:a16="http://schemas.microsoft.com/office/drawing/2014/main" id="{87A51C16-77BC-4D05-85E0-206621C8D036}"/>
              </a:ext>
            </a:extLst>
          </p:cNvPr>
          <p:cNvSpPr/>
          <p:nvPr/>
        </p:nvSpPr>
        <p:spPr>
          <a:xfrm>
            <a:off x="9501264" y="3201686"/>
            <a:ext cx="144000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8" name="Rechteck 1137">
            <a:extLst>
              <a:ext uri="{FF2B5EF4-FFF2-40B4-BE49-F238E27FC236}">
                <a16:creationId xmlns:a16="http://schemas.microsoft.com/office/drawing/2014/main" id="{D9409E43-4974-4A6F-80C1-EF9C7CE787BE}"/>
              </a:ext>
            </a:extLst>
          </p:cNvPr>
          <p:cNvSpPr/>
          <p:nvPr/>
        </p:nvSpPr>
        <p:spPr>
          <a:xfrm>
            <a:off x="7844190" y="3198739"/>
            <a:ext cx="144000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9" name="Rechteck 1138">
            <a:extLst>
              <a:ext uri="{FF2B5EF4-FFF2-40B4-BE49-F238E27FC236}">
                <a16:creationId xmlns:a16="http://schemas.microsoft.com/office/drawing/2014/main" id="{6ED57300-46CC-4187-BA8C-2BA151FB1147}"/>
              </a:ext>
            </a:extLst>
          </p:cNvPr>
          <p:cNvSpPr/>
          <p:nvPr/>
        </p:nvSpPr>
        <p:spPr>
          <a:xfrm>
            <a:off x="8080355" y="3195954"/>
            <a:ext cx="144000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0" name="Rechteck 1139">
            <a:extLst>
              <a:ext uri="{FF2B5EF4-FFF2-40B4-BE49-F238E27FC236}">
                <a16:creationId xmlns:a16="http://schemas.microsoft.com/office/drawing/2014/main" id="{43AFEC6F-7505-4EA7-B4FD-6893B0F03453}"/>
              </a:ext>
            </a:extLst>
          </p:cNvPr>
          <p:cNvSpPr/>
          <p:nvPr/>
        </p:nvSpPr>
        <p:spPr>
          <a:xfrm>
            <a:off x="8316897" y="3198360"/>
            <a:ext cx="144000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1" name="Rechteck 1140">
            <a:extLst>
              <a:ext uri="{FF2B5EF4-FFF2-40B4-BE49-F238E27FC236}">
                <a16:creationId xmlns:a16="http://schemas.microsoft.com/office/drawing/2014/main" id="{63B51A10-5889-4481-BE60-6A779346DAA6}"/>
              </a:ext>
            </a:extLst>
          </p:cNvPr>
          <p:cNvSpPr/>
          <p:nvPr/>
        </p:nvSpPr>
        <p:spPr>
          <a:xfrm>
            <a:off x="8552339" y="3199764"/>
            <a:ext cx="144000" cy="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8F51E63A-0180-42AD-B4F4-C6F8D79D57C8}"/>
                  </a:ext>
                </a:extLst>
              </p:cNvPr>
              <p:cNvSpPr txBox="1"/>
              <p:nvPr/>
            </p:nvSpPr>
            <p:spPr>
              <a:xfrm>
                <a:off x="278121" y="1461861"/>
                <a:ext cx="183844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sz="1200" b="0" i="1" smtClean="0">
                          <a:latin typeface="Cambria Math" panose="02040503050406030204" pitchFamily="18" charset="0"/>
                        </a:rPr>
                        <m:t>𝐹𝑎𝑏𝑟𝑖𝑐𝑎𝑡𝑖𝑜𝑛𝑠𝑡𝑒𝑝</m:t>
                      </m:r>
                    </m:oMath>
                  </m:oMathPara>
                </a14:m>
                <a:endParaRPr lang="en-CH" sz="1200" dirty="0"/>
              </a:p>
            </p:txBody>
          </p:sp>
        </mc:Choice>
        <mc:Fallback xmlns="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8F51E63A-0180-42AD-B4F4-C6F8D79D5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21" y="1461861"/>
                <a:ext cx="1838445" cy="276999"/>
              </a:xfrm>
              <a:prstGeom prst="rect">
                <a:avLst/>
              </a:prstGeom>
              <a:blipFill>
                <a:blip r:embed="rId2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2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13151 -0.001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14596 -0.001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xit" presetSubtype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00052 0.144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222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00234 0.1446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722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43F"/>
                                      </p:to>
                                    </p:animClr>
                                    <p:set>
                                      <p:cBhvr>
                                        <p:cTn id="21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43F"/>
                                      </p:to>
                                    </p:animClr>
                                    <p:set>
                                      <p:cBhvr>
                                        <p:cTn id="21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AD3"/>
                                      </p:to>
                                    </p:animClr>
                                    <p:set>
                                      <p:cBhvr>
                                        <p:cTn id="23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AD3"/>
                                      </p:to>
                                    </p:animClr>
                                    <p:set>
                                      <p:cBhvr>
                                        <p:cTn id="23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" grpId="0"/>
      <p:bldP spid="551" grpId="1"/>
      <p:bldP spid="4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2" animBg="1"/>
      <p:bldP spid="11" grpId="3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9" grpId="0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 animBg="1"/>
      <p:bldP spid="28" grpId="0"/>
      <p:bldP spid="29" grpId="0"/>
      <p:bldP spid="29" grpId="1"/>
      <p:bldP spid="31" grpId="0" animBg="1"/>
      <p:bldP spid="31" grpId="1" animBg="1"/>
      <p:bldP spid="35" grpId="0"/>
      <p:bldP spid="36" grpId="0" animBg="1"/>
      <p:bldP spid="37" grpId="0" animBg="1"/>
      <p:bldP spid="37" grpId="1" animBg="1"/>
      <p:bldP spid="38" grpId="0" animBg="1"/>
      <p:bldP spid="38" grpId="1" animBg="1"/>
      <p:bldP spid="38" grpId="2" animBg="1"/>
      <p:bldP spid="34" grpId="0" animBg="1"/>
      <p:bldP spid="34" grpId="1" animBg="1"/>
      <p:bldP spid="34" grpId="2" animBg="1"/>
      <p:bldP spid="293" grpId="0"/>
      <p:bldP spid="293" grpId="1"/>
      <p:bldP spid="294" grpId="0"/>
      <p:bldP spid="295" grpId="0" animBg="1"/>
      <p:bldP spid="296" grpId="0"/>
      <p:bldP spid="296" grpId="1"/>
      <p:bldP spid="552" grpId="0"/>
      <p:bldP spid="552" grpId="1"/>
      <p:bldP spid="1062" grpId="0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2" grpId="1" animBg="1"/>
      <p:bldP spid="1083" grpId="0" animBg="1"/>
      <p:bldP spid="1083" grpId="1" animBg="1"/>
      <p:bldP spid="1109" grpId="0" animBg="1"/>
      <p:bldP spid="1109" grpId="1" animBg="1"/>
      <p:bldP spid="1110" grpId="0" animBg="1"/>
      <p:bldP spid="1110" grpId="1" animBg="1"/>
      <p:bldP spid="1085" grpId="0" animBg="1"/>
      <p:bldP spid="1085" grpId="1" animBg="1"/>
      <p:bldP spid="1086" grpId="0" animBg="1"/>
      <p:bldP spid="1086" grpId="1" animBg="1"/>
      <p:bldP spid="1087" grpId="0" animBg="1"/>
      <p:bldP spid="1087" grpId="1" animBg="1"/>
      <p:bldP spid="1088" grpId="0" animBg="1"/>
      <p:bldP spid="1088" grpId="1" animBg="1"/>
      <p:bldP spid="1089" grpId="0" animBg="1"/>
      <p:bldP spid="1089" grpId="1" animBg="1"/>
      <p:bldP spid="1090" grpId="0" animBg="1"/>
      <p:bldP spid="1090" grpId="1" animBg="1"/>
      <p:bldP spid="1091" grpId="0" animBg="1"/>
      <p:bldP spid="1091" grpId="1" animBg="1"/>
      <p:bldP spid="1092" grpId="0" animBg="1"/>
      <p:bldP spid="1092" grpId="1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5" grpId="0" animBg="1"/>
      <p:bldP spid="1106" grpId="0" animBg="1"/>
      <p:bldP spid="1107" grpId="0" animBg="1"/>
      <p:bldP spid="1108" grpId="0" animBg="1"/>
      <p:bldP spid="1134" grpId="0" animBg="1"/>
      <p:bldP spid="1135" grpId="0" animBg="1"/>
      <p:bldP spid="1136" grpId="0" animBg="1"/>
      <p:bldP spid="1137" grpId="0" animBg="1"/>
      <p:bldP spid="1112" grpId="0" animBg="1"/>
      <p:bldP spid="1112" grpId="1" animBg="1"/>
      <p:bldP spid="1113" grpId="0" animBg="1"/>
      <p:bldP spid="1113" grpId="1" animBg="1"/>
      <p:bldP spid="1114" grpId="0" animBg="1"/>
      <p:bldP spid="1114" grpId="1" animBg="1"/>
      <p:bldP spid="1115" grpId="0" animBg="1"/>
      <p:bldP spid="1115" grpId="1" animBg="1"/>
      <p:bldP spid="1116" grpId="0" animBg="1"/>
      <p:bldP spid="1116" grpId="1" animBg="1"/>
      <p:bldP spid="1117" grpId="0" animBg="1"/>
      <p:bldP spid="1117" grpId="1" animBg="1"/>
      <p:bldP spid="1118" grpId="0" animBg="1"/>
      <p:bldP spid="1118" grpId="1" animBg="1"/>
      <p:bldP spid="1119" grpId="0" animBg="1"/>
      <p:bldP spid="1119" grpId="1" animBg="1"/>
      <p:bldP spid="1120" grpId="0" animBg="1"/>
      <p:bldP spid="1120" grpId="1" animBg="1"/>
      <p:bldP spid="1121" grpId="0" animBg="1"/>
      <p:bldP spid="1121" grpId="1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8" grpId="0" animBg="1"/>
      <p:bldP spid="1139" grpId="0" animBg="1"/>
      <p:bldP spid="1140" grpId="0" animBg="1"/>
      <p:bldP spid="11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5EA59-D645-4B41-BB4A-83BBA029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err="1"/>
              <a:t>Needleprober</a:t>
            </a:r>
            <a:endParaRPr lang="en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DF6F485-1331-4029-A7E0-43440ABB1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6406" y="2111214"/>
                <a:ext cx="6494044" cy="3849624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de-CH" i="1" dirty="0" smtClean="0">
                        <a:latin typeface="Cambria Math" panose="02040503050406030204" pitchFamily="18" charset="0"/>
                      </a:rPr>
                      <m:t>𝐷𝑒𝑣𝑖𝑑𝑒𝑟</m:t>
                    </m:r>
                    <m:r>
                      <a:rPr lang="de-CH" i="1" smtClean="0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CH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CH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de-CH" dirty="0"/>
                  <a:t> </a:t>
                </a:r>
                <a:endParaRPr lang="en-CH" dirty="0"/>
              </a:p>
              <a:p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𝐺𝑎𝑖𝑛</m:t>
                    </m:r>
                    <m:r>
                      <a:rPr lang="de-CH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C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CH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de-CH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CH" dirty="0"/>
                  <a:t> </a:t>
                </a:r>
                <a:endParaRPr lang="en-CH" dirty="0"/>
              </a:p>
              <a:p>
                <a14:m>
                  <m:oMath xmlns:m="http://schemas.openxmlformats.org/officeDocument/2006/math">
                    <m:r>
                      <a:rPr lang="de-CH" b="0" i="1" smtClean="0">
                        <a:latin typeface="Cambria Math" panose="02040503050406030204" pitchFamily="18" charset="0"/>
                      </a:rPr>
                      <m:t>𝐴𝑝𝑝𝑙𝑖𝑒𝑑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𝑉𝑜𝑙𝑡𝑎𝑔𝑒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H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CH" i="1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de-CH" i="1">
                        <a:latin typeface="Cambria Math" panose="02040503050406030204" pitchFamily="18" charset="0"/>
                      </a:rPr>
                      <m:t>:0.100 </m:t>
                    </m:r>
                    <m:r>
                      <a:rPr lang="de-CH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de-CH" dirty="0"/>
                  <a:t> </a:t>
                </a:r>
                <a:endParaRPr lang="en-CH" dirty="0"/>
              </a:p>
              <a:p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</a:rPr>
                      <m:t>𝐹𝑟𝑒𝑞𝑢𝑒𝑛</m:t>
                    </m:r>
                    <m:r>
                      <a:rPr lang="de-CH" b="0" i="1" smtClean="0">
                        <a:latin typeface="Cambria Math" panose="02040503050406030204" pitchFamily="18" charset="0"/>
                      </a:rPr>
                      <m:t>𝑐𝑦</m:t>
                    </m:r>
                    <m:r>
                      <a:rPr lang="de-CH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CH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de-CH" i="1">
                        <a:latin typeface="Cambria Math" panose="02040503050406030204" pitchFamily="18" charset="0"/>
                      </a:rPr>
                      <m:t>:77,</m:t>
                    </m:r>
                    <m:acc>
                      <m:accPr>
                        <m:chr m:val="̅"/>
                        <m:ctrlPr>
                          <a:rPr lang="en-CH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CH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acc>
                    <m:r>
                      <a:rPr lang="de-CH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CH" i="1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de-CH" dirty="0"/>
                  <a:t> </a:t>
                </a:r>
                <a:endParaRPr lang="en-CH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de-CH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sSup>
                            <m:sSup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de-CH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de-CH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de-CH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de-CH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−1</m:t>
                          </m:r>
                          <m:f>
                            <m:f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CH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de-CH" b="0" i="1" dirty="0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de-CH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CH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CH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de-CH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de-CH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de-CH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99900+100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den>
                      </m:f>
                      <m:r>
                        <a:rPr lang="de-CH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CH" i="1" dirty="0" smtClean="0">
                          <a:latin typeface="Cambria Math" panose="02040503050406030204" pitchFamily="18" charset="0"/>
                        </a:rPr>
                        <m:t>𝑒𝑟𝑔𝑖𝑏𝑡</m:t>
                      </m:r>
                      <m:r>
                        <a:rPr lang="de-CH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CH" i="1" dirty="0" smtClean="0">
                          <a:latin typeface="Cambria Math" panose="02040503050406030204" pitchFamily="18" charset="0"/>
                        </a:rPr>
                        <m:t>𝑠𝑖𝑐h</m:t>
                      </m:r>
                      <m:r>
                        <a:rPr lang="de-CH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CH" i="1" dirty="0" smtClean="0">
                          <a:latin typeface="Cambria Math" panose="02040503050406030204" pitchFamily="18" charset="0"/>
                        </a:rPr>
                        <m:t>𝑎𝑢𝑠</m:t>
                      </m:r>
                      <m:r>
                        <a:rPr lang="de-CH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𝑅𝐼</m:t>
                      </m:r>
                      <m:r>
                        <a:rPr lang="de-CH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de-CH" i="1" dirty="0" smtClean="0"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de-CH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CH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de-CH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den>
                      </m:f>
                      <m:r>
                        <a:rPr lang="de-CH" i="1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de-CH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den>
                      </m:f>
                      <m:r>
                        <a:rPr lang="de-CH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de-CH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CH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DF6F485-1331-4029-A7E0-43440ABB1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6406" y="2111214"/>
                <a:ext cx="6494044" cy="3849624"/>
              </a:xfrm>
              <a:blipFill>
                <a:blip r:embed="rId2"/>
                <a:stretch>
                  <a:fillRect l="-18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10CC130-1B36-4FAF-9778-5DE84C98CA58}"/>
              </a:ext>
            </a:extLst>
          </p:cNvPr>
          <p:cNvGrpSpPr>
            <a:grpSpLocks noChangeAspect="1"/>
          </p:cNvGrpSpPr>
          <p:nvPr/>
        </p:nvGrpSpPr>
        <p:grpSpPr>
          <a:xfrm>
            <a:off x="7410450" y="2657588"/>
            <a:ext cx="4035119" cy="2740687"/>
            <a:chOff x="-94579" y="-7100"/>
            <a:chExt cx="3834324" cy="2640530"/>
          </a:xfrm>
        </p:grpSpPr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6C84AAE3-51D3-41A5-93E6-F85EA1E1F493}"/>
                </a:ext>
              </a:extLst>
            </p:cNvPr>
            <p:cNvGrpSpPr/>
            <p:nvPr/>
          </p:nvGrpSpPr>
          <p:grpSpPr>
            <a:xfrm>
              <a:off x="709960" y="0"/>
              <a:ext cx="575945" cy="508635"/>
              <a:chOff x="709960" y="0"/>
              <a:chExt cx="575945" cy="5086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feld 2">
                    <a:extLst>
                      <a:ext uri="{FF2B5EF4-FFF2-40B4-BE49-F238E27FC236}">
                        <a16:creationId xmlns:a16="http://schemas.microsoft.com/office/drawing/2014/main" id="{F0B32DA0-0A7A-40A3-A69A-8F58FEBA470C}"/>
                      </a:ext>
                    </a:extLst>
                  </p:cNvPr>
                  <p:cNvSpPr txBox="1"/>
                  <p:nvPr/>
                </p:nvSpPr>
                <p:spPr>
                  <a:xfrm>
                    <a:off x="709960" y="0"/>
                    <a:ext cx="575945" cy="5086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CH" sz="2800" b="1" i="1" kern="120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∼</m:t>
                          </m:r>
                        </m:oMath>
                      </m:oMathPara>
                    </a14:m>
                    <a:endParaRPr lang="en-CH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3" name="Textfeld 2">
                    <a:extLst>
                      <a:ext uri="{FF2B5EF4-FFF2-40B4-BE49-F238E27FC236}">
                        <a16:creationId xmlns:a16="http://schemas.microsoft.com/office/drawing/2014/main" id="{F0B32DA0-0A7A-40A3-A69A-8F58FEBA47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960" y="0"/>
                    <a:ext cx="575945" cy="50863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4" name="Ellipse 63">
                <a:extLst>
                  <a:ext uri="{FF2B5EF4-FFF2-40B4-BE49-F238E27FC236}">
                    <a16:creationId xmlns:a16="http://schemas.microsoft.com/office/drawing/2014/main" id="{3823D9F3-EBFE-4D11-B6D3-F80540C26A41}"/>
                  </a:ext>
                </a:extLst>
              </p:cNvPr>
              <p:cNvSpPr/>
              <p:nvPr/>
            </p:nvSpPr>
            <p:spPr>
              <a:xfrm>
                <a:off x="796857" y="65014"/>
                <a:ext cx="402336" cy="39319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CH"/>
              </a:p>
            </p:txBody>
          </p:sp>
        </p:grp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6B014C6A-523B-4B71-8529-189696CA3802}"/>
                </a:ext>
              </a:extLst>
            </p:cNvPr>
            <p:cNvCxnSpPr>
              <a:cxnSpLocks/>
              <a:stCxn id="64" idx="6"/>
            </p:cNvCxnSpPr>
            <p:nvPr/>
          </p:nvCxnSpPr>
          <p:spPr>
            <a:xfrm>
              <a:off x="1199193" y="261610"/>
              <a:ext cx="101498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5AF5E298-B1B8-44EF-91A5-04F3C0C1DD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5033" y="261610"/>
              <a:ext cx="0" cy="2616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F48D1436-BF1D-4311-BFF8-6126A2D31896}"/>
                </a:ext>
              </a:extLst>
            </p:cNvPr>
            <p:cNvGrpSpPr/>
            <p:nvPr/>
          </p:nvGrpSpPr>
          <p:grpSpPr>
            <a:xfrm>
              <a:off x="2094313" y="563727"/>
              <a:ext cx="135781" cy="481038"/>
              <a:chOff x="2094313" y="563727"/>
              <a:chExt cx="135781" cy="481038"/>
            </a:xfrm>
          </p:grpSpPr>
          <p:grpSp>
            <p:nvGrpSpPr>
              <p:cNvPr id="54" name="Gruppieren 53">
                <a:extLst>
                  <a:ext uri="{FF2B5EF4-FFF2-40B4-BE49-F238E27FC236}">
                    <a16:creationId xmlns:a16="http://schemas.microsoft.com/office/drawing/2014/main" id="{2B4B882F-D249-45E6-9AA1-063F3874D285}"/>
                  </a:ext>
                </a:extLst>
              </p:cNvPr>
              <p:cNvGrpSpPr/>
              <p:nvPr/>
            </p:nvGrpSpPr>
            <p:grpSpPr>
              <a:xfrm>
                <a:off x="2094313" y="563727"/>
                <a:ext cx="133400" cy="150044"/>
                <a:chOff x="2094313" y="563727"/>
                <a:chExt cx="133400" cy="150044"/>
              </a:xfrm>
            </p:grpSpPr>
            <p:cxnSp>
              <p:nvCxnSpPr>
                <p:cNvPr id="61" name="Gerader Verbinder 60">
                  <a:extLst>
                    <a:ext uri="{FF2B5EF4-FFF2-40B4-BE49-F238E27FC236}">
                      <a16:creationId xmlns:a16="http://schemas.microsoft.com/office/drawing/2014/main" id="{793ACB33-362D-4560-9361-B37C5E0A65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161013" y="497027"/>
                  <a:ext cx="0" cy="1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Gerader Verbinder 61">
                  <a:extLst>
                    <a:ext uri="{FF2B5EF4-FFF2-40B4-BE49-F238E27FC236}">
                      <a16:creationId xmlns:a16="http://schemas.microsoft.com/office/drawing/2014/main" id="{7A81ED78-099C-495D-BED9-CA75A9FBCD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 flipV="1">
                  <a:off x="2163395" y="580371"/>
                  <a:ext cx="0" cy="1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uppieren 54">
                <a:extLst>
                  <a:ext uri="{FF2B5EF4-FFF2-40B4-BE49-F238E27FC236}">
                    <a16:creationId xmlns:a16="http://schemas.microsoft.com/office/drawing/2014/main" id="{5AC13E30-0A08-40D5-8CDD-E6C830B07ECE}"/>
                  </a:ext>
                </a:extLst>
              </p:cNvPr>
              <p:cNvGrpSpPr/>
              <p:nvPr/>
            </p:nvGrpSpPr>
            <p:grpSpPr>
              <a:xfrm>
                <a:off x="2094313" y="730414"/>
                <a:ext cx="133400" cy="150044"/>
                <a:chOff x="2094313" y="730414"/>
                <a:chExt cx="133400" cy="150044"/>
              </a:xfrm>
            </p:grpSpPr>
            <p:cxnSp>
              <p:nvCxnSpPr>
                <p:cNvPr id="59" name="Gerader Verbinder 58">
                  <a:extLst>
                    <a:ext uri="{FF2B5EF4-FFF2-40B4-BE49-F238E27FC236}">
                      <a16:creationId xmlns:a16="http://schemas.microsoft.com/office/drawing/2014/main" id="{9D38DD65-6389-4C06-897A-8912B82BD0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161013" y="663714"/>
                  <a:ext cx="0" cy="1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r Verbinder 59">
                  <a:extLst>
                    <a:ext uri="{FF2B5EF4-FFF2-40B4-BE49-F238E27FC236}">
                      <a16:creationId xmlns:a16="http://schemas.microsoft.com/office/drawing/2014/main" id="{945A0F33-6D15-444E-83A1-2B7189428B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 flipV="1">
                  <a:off x="2163395" y="747058"/>
                  <a:ext cx="0" cy="1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uppieren 55">
                <a:extLst>
                  <a:ext uri="{FF2B5EF4-FFF2-40B4-BE49-F238E27FC236}">
                    <a16:creationId xmlns:a16="http://schemas.microsoft.com/office/drawing/2014/main" id="{2B664CC2-964F-4A79-8689-24E9C04D3A40}"/>
                  </a:ext>
                </a:extLst>
              </p:cNvPr>
              <p:cNvGrpSpPr/>
              <p:nvPr/>
            </p:nvGrpSpPr>
            <p:grpSpPr>
              <a:xfrm>
                <a:off x="2096694" y="894721"/>
                <a:ext cx="133400" cy="150044"/>
                <a:chOff x="2096694" y="894721"/>
                <a:chExt cx="133400" cy="150044"/>
              </a:xfrm>
            </p:grpSpPr>
            <p:cxnSp>
              <p:nvCxnSpPr>
                <p:cNvPr id="57" name="Gerader Verbinder 56">
                  <a:extLst>
                    <a:ext uri="{FF2B5EF4-FFF2-40B4-BE49-F238E27FC236}">
                      <a16:creationId xmlns:a16="http://schemas.microsoft.com/office/drawing/2014/main" id="{7895436F-EDD0-4D0D-9747-471FF52D91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163394" y="828021"/>
                  <a:ext cx="0" cy="1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Gerader Verbinder 57">
                  <a:extLst>
                    <a:ext uri="{FF2B5EF4-FFF2-40B4-BE49-F238E27FC236}">
                      <a16:creationId xmlns:a16="http://schemas.microsoft.com/office/drawing/2014/main" id="{092E8074-7209-4489-B66E-FBD5B8B593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 flipV="1">
                  <a:off x="2165776" y="911365"/>
                  <a:ext cx="0" cy="1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F2A68941-23BC-4881-92C5-8B0D8A5F93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9795" y="1018086"/>
              <a:ext cx="0" cy="2616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910AD7AD-CD96-4571-B888-07297C91301A}"/>
                </a:ext>
              </a:extLst>
            </p:cNvPr>
            <p:cNvSpPr/>
            <p:nvPr/>
          </p:nvSpPr>
          <p:spPr>
            <a:xfrm>
              <a:off x="2182173" y="1126031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H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8DE0FE19-1962-4D4E-AA43-089397C4632D}"/>
                </a:ext>
              </a:extLst>
            </p:cNvPr>
            <p:cNvGrpSpPr/>
            <p:nvPr/>
          </p:nvGrpSpPr>
          <p:grpSpPr>
            <a:xfrm>
              <a:off x="2099075" y="1320964"/>
              <a:ext cx="135781" cy="481038"/>
              <a:chOff x="2099075" y="1320964"/>
              <a:chExt cx="135781" cy="481038"/>
            </a:xfrm>
          </p:grpSpPr>
          <p:grpSp>
            <p:nvGrpSpPr>
              <p:cNvPr id="45" name="Gruppieren 44">
                <a:extLst>
                  <a:ext uri="{FF2B5EF4-FFF2-40B4-BE49-F238E27FC236}">
                    <a16:creationId xmlns:a16="http://schemas.microsoft.com/office/drawing/2014/main" id="{CA7C0687-2B2C-47DE-8774-D48EC5CFD68B}"/>
                  </a:ext>
                </a:extLst>
              </p:cNvPr>
              <p:cNvGrpSpPr/>
              <p:nvPr/>
            </p:nvGrpSpPr>
            <p:grpSpPr>
              <a:xfrm>
                <a:off x="2099075" y="1320964"/>
                <a:ext cx="133400" cy="150044"/>
                <a:chOff x="2099075" y="1320964"/>
                <a:chExt cx="133400" cy="150044"/>
              </a:xfrm>
            </p:grpSpPr>
            <p:cxnSp>
              <p:nvCxnSpPr>
                <p:cNvPr id="52" name="Gerader Verbinder 51">
                  <a:extLst>
                    <a:ext uri="{FF2B5EF4-FFF2-40B4-BE49-F238E27FC236}">
                      <a16:creationId xmlns:a16="http://schemas.microsoft.com/office/drawing/2014/main" id="{2E8EBD9A-857C-4360-A1DA-E3A7214B44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165775" y="1254264"/>
                  <a:ext cx="0" cy="1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Gerader Verbinder 52">
                  <a:extLst>
                    <a:ext uri="{FF2B5EF4-FFF2-40B4-BE49-F238E27FC236}">
                      <a16:creationId xmlns:a16="http://schemas.microsoft.com/office/drawing/2014/main" id="{94C98FCF-539E-47B6-AD1B-256E2B0BD4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 flipV="1">
                  <a:off x="2168157" y="1337608"/>
                  <a:ext cx="0" cy="1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uppieren 45">
                <a:extLst>
                  <a:ext uri="{FF2B5EF4-FFF2-40B4-BE49-F238E27FC236}">
                    <a16:creationId xmlns:a16="http://schemas.microsoft.com/office/drawing/2014/main" id="{FF4C8D01-4395-4228-AB85-850220958F31}"/>
                  </a:ext>
                </a:extLst>
              </p:cNvPr>
              <p:cNvGrpSpPr/>
              <p:nvPr/>
            </p:nvGrpSpPr>
            <p:grpSpPr>
              <a:xfrm>
                <a:off x="2099075" y="1487651"/>
                <a:ext cx="133400" cy="150044"/>
                <a:chOff x="2099075" y="1487651"/>
                <a:chExt cx="133400" cy="150044"/>
              </a:xfrm>
            </p:grpSpPr>
            <p:cxnSp>
              <p:nvCxnSpPr>
                <p:cNvPr id="50" name="Gerader Verbinder 49">
                  <a:extLst>
                    <a:ext uri="{FF2B5EF4-FFF2-40B4-BE49-F238E27FC236}">
                      <a16:creationId xmlns:a16="http://schemas.microsoft.com/office/drawing/2014/main" id="{7F3CF6C3-D7F1-4A24-8339-C58A7990A7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165775" y="1420951"/>
                  <a:ext cx="0" cy="1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Gerader Verbinder 50">
                  <a:extLst>
                    <a:ext uri="{FF2B5EF4-FFF2-40B4-BE49-F238E27FC236}">
                      <a16:creationId xmlns:a16="http://schemas.microsoft.com/office/drawing/2014/main" id="{9AAEA8BD-E211-46E2-915E-82BFD0D2F1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 flipV="1">
                  <a:off x="2168157" y="1504295"/>
                  <a:ext cx="0" cy="1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uppieren 46">
                <a:extLst>
                  <a:ext uri="{FF2B5EF4-FFF2-40B4-BE49-F238E27FC236}">
                    <a16:creationId xmlns:a16="http://schemas.microsoft.com/office/drawing/2014/main" id="{2AD8FE78-DACA-47FD-841C-A3225CBE15F6}"/>
                  </a:ext>
                </a:extLst>
              </p:cNvPr>
              <p:cNvGrpSpPr/>
              <p:nvPr/>
            </p:nvGrpSpPr>
            <p:grpSpPr>
              <a:xfrm>
                <a:off x="2101456" y="1651958"/>
                <a:ext cx="133400" cy="150044"/>
                <a:chOff x="2101456" y="1651958"/>
                <a:chExt cx="133400" cy="150044"/>
              </a:xfrm>
            </p:grpSpPr>
            <p:cxnSp>
              <p:nvCxnSpPr>
                <p:cNvPr id="48" name="Gerader Verbinder 47">
                  <a:extLst>
                    <a:ext uri="{FF2B5EF4-FFF2-40B4-BE49-F238E27FC236}">
                      <a16:creationId xmlns:a16="http://schemas.microsoft.com/office/drawing/2014/main" id="{A70C8C48-3677-4727-B250-626C92D4BC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2168156" y="1585258"/>
                  <a:ext cx="0" cy="1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Gerader Verbinder 48">
                  <a:extLst>
                    <a:ext uri="{FF2B5EF4-FFF2-40B4-BE49-F238E27FC236}">
                      <a16:creationId xmlns:a16="http://schemas.microsoft.com/office/drawing/2014/main" id="{D16960AB-E62E-429C-A7F9-82D2BFC25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 flipV="1">
                  <a:off x="2170538" y="1668602"/>
                  <a:ext cx="0" cy="1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4A6AE961-85DC-47BF-B03D-F7726EA38D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4559" y="1773704"/>
              <a:ext cx="0" cy="2616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5200287F-339E-4E3C-AB8F-BAFA5D4DB2DD}"/>
                </a:ext>
              </a:extLst>
            </p:cNvPr>
            <p:cNvGrpSpPr/>
            <p:nvPr/>
          </p:nvGrpSpPr>
          <p:grpSpPr>
            <a:xfrm>
              <a:off x="2105247" y="2037436"/>
              <a:ext cx="215386" cy="78580"/>
              <a:chOff x="2105247" y="2037436"/>
              <a:chExt cx="215386" cy="78580"/>
            </a:xfrm>
          </p:grpSpPr>
          <p:cxnSp>
            <p:nvCxnSpPr>
              <p:cNvPr id="42" name="Gerader Verbinder 41">
                <a:extLst>
                  <a:ext uri="{FF2B5EF4-FFF2-40B4-BE49-F238E27FC236}">
                    <a16:creationId xmlns:a16="http://schemas.microsoft.com/office/drawing/2014/main" id="{494ECC53-A98A-4569-9A8C-6D2EABD7A7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05247" y="2037436"/>
                <a:ext cx="215386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Gerader Verbinder 42">
                <a:extLst>
                  <a:ext uri="{FF2B5EF4-FFF2-40B4-BE49-F238E27FC236}">
                    <a16:creationId xmlns:a16="http://schemas.microsoft.com/office/drawing/2014/main" id="{ED379E95-435A-4BDB-B434-C1861C8992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36234" y="2077916"/>
                <a:ext cx="153412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>
                <a:extLst>
                  <a:ext uri="{FF2B5EF4-FFF2-40B4-BE49-F238E27FC236}">
                    <a16:creationId xmlns:a16="http://schemas.microsoft.com/office/drawing/2014/main" id="{2811BF31-12B8-4FA1-BF60-73D8CF2E38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1013" y="2116016"/>
                <a:ext cx="99552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9AE5750A-44E1-4404-A022-5106BA908A56}"/>
                </a:ext>
              </a:extLst>
            </p:cNvPr>
            <p:cNvCxnSpPr>
              <a:cxnSpLocks/>
            </p:cNvCxnSpPr>
            <p:nvPr/>
          </p:nvCxnSpPr>
          <p:spPr>
            <a:xfrm>
              <a:off x="2212940" y="1148890"/>
              <a:ext cx="101498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9918C664-B5E6-4BF6-BAF4-B92EFAA68A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4208" y="1140292"/>
              <a:ext cx="0" cy="2616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6168F2CD-4A49-4AD4-9FEB-53B08C77C72C}"/>
                </a:ext>
              </a:extLst>
            </p:cNvPr>
            <p:cNvGrpSpPr/>
            <p:nvPr/>
          </p:nvGrpSpPr>
          <p:grpSpPr>
            <a:xfrm>
              <a:off x="3113488" y="1440486"/>
              <a:ext cx="135781" cy="481038"/>
              <a:chOff x="3113488" y="1440486"/>
              <a:chExt cx="135781" cy="481038"/>
            </a:xfrm>
          </p:grpSpPr>
          <p:grpSp>
            <p:nvGrpSpPr>
              <p:cNvPr id="33" name="Gruppieren 32">
                <a:extLst>
                  <a:ext uri="{FF2B5EF4-FFF2-40B4-BE49-F238E27FC236}">
                    <a16:creationId xmlns:a16="http://schemas.microsoft.com/office/drawing/2014/main" id="{ECBDFE40-C208-42BD-BE4B-38A8819CDBA4}"/>
                  </a:ext>
                </a:extLst>
              </p:cNvPr>
              <p:cNvGrpSpPr/>
              <p:nvPr/>
            </p:nvGrpSpPr>
            <p:grpSpPr>
              <a:xfrm>
                <a:off x="3113488" y="1440486"/>
                <a:ext cx="133400" cy="150044"/>
                <a:chOff x="3113488" y="1440486"/>
                <a:chExt cx="133400" cy="150044"/>
              </a:xfrm>
            </p:grpSpPr>
            <p:cxnSp>
              <p:nvCxnSpPr>
                <p:cNvPr id="40" name="Gerader Verbinder 39">
                  <a:extLst>
                    <a:ext uri="{FF2B5EF4-FFF2-40B4-BE49-F238E27FC236}">
                      <a16:creationId xmlns:a16="http://schemas.microsoft.com/office/drawing/2014/main" id="{F0F8AA2A-5005-4B9D-AD6D-4B9636F0D3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3180188" y="1373786"/>
                  <a:ext cx="0" cy="1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40">
                  <a:extLst>
                    <a:ext uri="{FF2B5EF4-FFF2-40B4-BE49-F238E27FC236}">
                      <a16:creationId xmlns:a16="http://schemas.microsoft.com/office/drawing/2014/main" id="{49223716-8CA9-4CD5-B2FF-C06BB32DE5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 flipV="1">
                  <a:off x="3182570" y="1457130"/>
                  <a:ext cx="0" cy="1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ieren 33">
                <a:extLst>
                  <a:ext uri="{FF2B5EF4-FFF2-40B4-BE49-F238E27FC236}">
                    <a16:creationId xmlns:a16="http://schemas.microsoft.com/office/drawing/2014/main" id="{622DCAC5-C00B-4BE2-AFEA-DE3BAF7AAD68}"/>
                  </a:ext>
                </a:extLst>
              </p:cNvPr>
              <p:cNvGrpSpPr/>
              <p:nvPr/>
            </p:nvGrpSpPr>
            <p:grpSpPr>
              <a:xfrm>
                <a:off x="3113488" y="1607173"/>
                <a:ext cx="133400" cy="150044"/>
                <a:chOff x="3113488" y="1607173"/>
                <a:chExt cx="133400" cy="150044"/>
              </a:xfrm>
            </p:grpSpPr>
            <p:cxnSp>
              <p:nvCxnSpPr>
                <p:cNvPr id="38" name="Gerader Verbinder 37">
                  <a:extLst>
                    <a:ext uri="{FF2B5EF4-FFF2-40B4-BE49-F238E27FC236}">
                      <a16:creationId xmlns:a16="http://schemas.microsoft.com/office/drawing/2014/main" id="{B0A512C3-B9B7-44AA-986E-47590C0827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3180188" y="1540473"/>
                  <a:ext cx="0" cy="1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Gerader Verbinder 38">
                  <a:extLst>
                    <a:ext uri="{FF2B5EF4-FFF2-40B4-BE49-F238E27FC236}">
                      <a16:creationId xmlns:a16="http://schemas.microsoft.com/office/drawing/2014/main" id="{A0C4FAC0-90EC-403C-8611-82E9F70DFE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 flipV="1">
                  <a:off x="3182570" y="1623817"/>
                  <a:ext cx="0" cy="1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A4AD8970-5B6F-4582-8003-93E2D4FEDDDB}"/>
                  </a:ext>
                </a:extLst>
              </p:cNvPr>
              <p:cNvGrpSpPr/>
              <p:nvPr/>
            </p:nvGrpSpPr>
            <p:grpSpPr>
              <a:xfrm>
                <a:off x="3115869" y="1771480"/>
                <a:ext cx="133400" cy="150044"/>
                <a:chOff x="3115869" y="1771480"/>
                <a:chExt cx="133400" cy="150044"/>
              </a:xfrm>
            </p:grpSpPr>
            <p:cxnSp>
              <p:nvCxnSpPr>
                <p:cNvPr id="36" name="Gerader Verbinder 35">
                  <a:extLst>
                    <a:ext uri="{FF2B5EF4-FFF2-40B4-BE49-F238E27FC236}">
                      <a16:creationId xmlns:a16="http://schemas.microsoft.com/office/drawing/2014/main" id="{10F69EB4-FF5C-4FBB-B2D7-3A0307D376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3182569" y="1704780"/>
                  <a:ext cx="0" cy="1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Gerader Verbinder 36">
                  <a:extLst>
                    <a:ext uri="{FF2B5EF4-FFF2-40B4-BE49-F238E27FC236}">
                      <a16:creationId xmlns:a16="http://schemas.microsoft.com/office/drawing/2014/main" id="{3BF74B07-58E8-4342-9F60-7C8327DAF9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 flipV="1">
                  <a:off x="3184951" y="1788124"/>
                  <a:ext cx="0" cy="1334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43422C65-27FC-4F90-8FE9-8AB8CA7E1A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1351" y="1894386"/>
              <a:ext cx="0" cy="2616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01154CA1-A50A-4BD3-ABB7-959753FD96F0}"/>
                </a:ext>
              </a:extLst>
            </p:cNvPr>
            <p:cNvSpPr/>
            <p:nvPr/>
          </p:nvSpPr>
          <p:spPr>
            <a:xfrm>
              <a:off x="2976559" y="2155996"/>
              <a:ext cx="509584" cy="20357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H"/>
            </a:p>
          </p:txBody>
        </p: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73741C80-F18E-43E0-85F5-3707AED887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1351" y="2359572"/>
              <a:ext cx="0" cy="2616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BD530D2A-1EE8-46B7-95C1-385ED464FD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1834" y="2611659"/>
              <a:ext cx="2246279" cy="1462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FC05A151-6387-421D-8E70-7188106D2354}"/>
                </a:ext>
              </a:extLst>
            </p:cNvPr>
            <p:cNvCxnSpPr>
              <a:cxnSpLocks/>
            </p:cNvCxnSpPr>
            <p:nvPr/>
          </p:nvCxnSpPr>
          <p:spPr>
            <a:xfrm>
              <a:off x="998025" y="470573"/>
              <a:ext cx="953" cy="21628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feld 76">
                  <a:extLst>
                    <a:ext uri="{FF2B5EF4-FFF2-40B4-BE49-F238E27FC236}">
                      <a16:creationId xmlns:a16="http://schemas.microsoft.com/office/drawing/2014/main" id="{E8544AC9-D745-4B0E-8A38-9841B221DB4C}"/>
                    </a:ext>
                  </a:extLst>
                </p:cNvPr>
                <p:cNvSpPr txBox="1"/>
                <p:nvPr/>
              </p:nvSpPr>
              <p:spPr>
                <a:xfrm>
                  <a:off x="2093052" y="632740"/>
                  <a:ext cx="899795" cy="269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99.9 </m:t>
                        </m:r>
                        <m:r>
                          <a:rPr lang="de-CH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CH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oMath>
                    </m:oMathPara>
                  </a14:m>
                  <a:endParaRPr lang="en-CH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feld 76">
                  <a:extLst>
                    <a:ext uri="{FF2B5EF4-FFF2-40B4-BE49-F238E27FC236}">
                      <a16:creationId xmlns:a16="http://schemas.microsoft.com/office/drawing/2014/main" id="{E8544AC9-D745-4B0E-8A38-9841B221DB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3052" y="632740"/>
                  <a:ext cx="899795" cy="2698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feld 77">
                  <a:extLst>
                    <a:ext uri="{FF2B5EF4-FFF2-40B4-BE49-F238E27FC236}">
                      <a16:creationId xmlns:a16="http://schemas.microsoft.com/office/drawing/2014/main" id="{4396E8EB-A5D5-4EED-BEB4-7DFD3E8141B4}"/>
                    </a:ext>
                  </a:extLst>
                </p:cNvPr>
                <p:cNvSpPr txBox="1"/>
                <p:nvPr/>
              </p:nvSpPr>
              <p:spPr>
                <a:xfrm>
                  <a:off x="2014359" y="1385116"/>
                  <a:ext cx="969010" cy="269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100 </m:t>
                        </m:r>
                        <m:r>
                          <a:rPr lang="en-CH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oMath>
                    </m:oMathPara>
                  </a14:m>
                  <a:endParaRPr lang="en-CH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feld 77">
                  <a:extLst>
                    <a:ext uri="{FF2B5EF4-FFF2-40B4-BE49-F238E27FC236}">
                      <a16:creationId xmlns:a16="http://schemas.microsoft.com/office/drawing/2014/main" id="{4396E8EB-A5D5-4EED-BEB4-7DFD3E8141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4359" y="1385116"/>
                  <a:ext cx="969010" cy="2698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feld 78">
                  <a:extLst>
                    <a:ext uri="{FF2B5EF4-FFF2-40B4-BE49-F238E27FC236}">
                      <a16:creationId xmlns:a16="http://schemas.microsoft.com/office/drawing/2014/main" id="{1ED23257-FC7E-49B0-A694-A8AC26CEFB2C}"/>
                    </a:ext>
                  </a:extLst>
                </p:cNvPr>
                <p:cNvSpPr txBox="1"/>
                <p:nvPr/>
              </p:nvSpPr>
              <p:spPr>
                <a:xfrm>
                  <a:off x="3144227" y="1504913"/>
                  <a:ext cx="595518" cy="2912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H" sz="1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CH" sz="1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CH" sz="1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𝑆𝑎𝑚𝑝𝑙𝑒</m:t>
                            </m:r>
                          </m:sub>
                        </m:sSub>
                      </m:oMath>
                    </m:oMathPara>
                  </a14:m>
                  <a:endParaRPr lang="en-CH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feld 78">
                  <a:extLst>
                    <a:ext uri="{FF2B5EF4-FFF2-40B4-BE49-F238E27FC236}">
                      <a16:creationId xmlns:a16="http://schemas.microsoft.com/office/drawing/2014/main" id="{1ED23257-FC7E-49B0-A694-A8AC26CEFB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4227" y="1504913"/>
                  <a:ext cx="595518" cy="291298"/>
                </a:xfrm>
                <a:prstGeom prst="rect">
                  <a:avLst/>
                </a:prstGeom>
                <a:blipFill>
                  <a:blip r:embed="rId6"/>
                  <a:stretch>
                    <a:fillRect r="-971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feld 79">
                  <a:extLst>
                    <a:ext uri="{FF2B5EF4-FFF2-40B4-BE49-F238E27FC236}">
                      <a16:creationId xmlns:a16="http://schemas.microsoft.com/office/drawing/2014/main" id="{C15EE4B1-0B47-4DF4-97C1-6D19DD7A5D37}"/>
                    </a:ext>
                  </a:extLst>
                </p:cNvPr>
                <p:cNvSpPr txBox="1"/>
                <p:nvPr/>
              </p:nvSpPr>
              <p:spPr>
                <a:xfrm>
                  <a:off x="2746891" y="2118965"/>
                  <a:ext cx="968375" cy="271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de-CH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CH" sz="1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CH" sz="1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e-CH" sz="12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sup>
                        </m:sSup>
                      </m:oMath>
                    </m:oMathPara>
                  </a14:m>
                  <a:endParaRPr lang="en-CH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feld 79">
                  <a:extLst>
                    <a:ext uri="{FF2B5EF4-FFF2-40B4-BE49-F238E27FC236}">
                      <a16:creationId xmlns:a16="http://schemas.microsoft.com/office/drawing/2014/main" id="{C15EE4B1-0B47-4DF4-97C1-6D19DD7A5D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6891" y="2118965"/>
                  <a:ext cx="968375" cy="27178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feld 81">
                  <a:extLst>
                    <a:ext uri="{FF2B5EF4-FFF2-40B4-BE49-F238E27FC236}">
                      <a16:creationId xmlns:a16="http://schemas.microsoft.com/office/drawing/2014/main" id="{C67A75EB-0ADB-4BED-9AB6-802031F62C12}"/>
                    </a:ext>
                  </a:extLst>
                </p:cNvPr>
                <p:cNvSpPr txBox="1"/>
                <p:nvPr/>
              </p:nvSpPr>
              <p:spPr>
                <a:xfrm>
                  <a:off x="-94579" y="-7100"/>
                  <a:ext cx="958896" cy="4489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𝐿𝑜𝑐𝑘</m:t>
                        </m:r>
                        <m:r>
                          <a:rPr lang="de-CH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e-CH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𝑖𝑛</m:t>
                        </m:r>
                      </m:oMath>
                      <m:oMath xmlns:m="http://schemas.openxmlformats.org/officeDocument/2006/math">
                        <m:r>
                          <a:rPr lang="de-CH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𝐴𝑚𝑝𝑙𝑖𝑓𝑖𝑒𝑟</m:t>
                        </m:r>
                      </m:oMath>
                    </m:oMathPara>
                  </a14:m>
                  <a:endParaRPr lang="en-CH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feld 81">
                  <a:extLst>
                    <a:ext uri="{FF2B5EF4-FFF2-40B4-BE49-F238E27FC236}">
                      <a16:creationId xmlns:a16="http://schemas.microsoft.com/office/drawing/2014/main" id="{C67A75EB-0ADB-4BED-9AB6-802031F62C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94579" y="-7100"/>
                  <a:ext cx="958896" cy="448945"/>
                </a:xfrm>
                <a:prstGeom prst="rect">
                  <a:avLst/>
                </a:prstGeom>
                <a:blipFill>
                  <a:blip r:embed="rId8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feld 82">
                  <a:extLst>
                    <a:ext uri="{FF2B5EF4-FFF2-40B4-BE49-F238E27FC236}">
                      <a16:creationId xmlns:a16="http://schemas.microsoft.com/office/drawing/2014/main" id="{2B8C1112-FF55-4790-8E7E-7A7A4066C110}"/>
                    </a:ext>
                  </a:extLst>
                </p:cNvPr>
                <p:cNvSpPr txBox="1"/>
                <p:nvPr/>
              </p:nvSpPr>
              <p:spPr>
                <a:xfrm>
                  <a:off x="1388586" y="987431"/>
                  <a:ext cx="968375" cy="269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𝐷𝑒𝑣𝑖𝑑𝑒𝑟</m:t>
                        </m:r>
                      </m:oMath>
                    </m:oMathPara>
                  </a14:m>
                  <a:endParaRPr lang="en-CH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feld 82">
                  <a:extLst>
                    <a:ext uri="{FF2B5EF4-FFF2-40B4-BE49-F238E27FC236}">
                      <a16:creationId xmlns:a16="http://schemas.microsoft.com/office/drawing/2014/main" id="{2B8C1112-FF55-4790-8E7E-7A7A4066C1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8586" y="987431"/>
                  <a:ext cx="968375" cy="2698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83">
                  <a:extLst>
                    <a:ext uri="{FF2B5EF4-FFF2-40B4-BE49-F238E27FC236}">
                      <a16:creationId xmlns:a16="http://schemas.microsoft.com/office/drawing/2014/main" id="{E1A93BF6-04F7-430C-8293-001A73C828B3}"/>
                    </a:ext>
                  </a:extLst>
                </p:cNvPr>
                <p:cNvSpPr txBox="1"/>
                <p:nvPr/>
              </p:nvSpPr>
              <p:spPr>
                <a:xfrm>
                  <a:off x="1673775" y="2103777"/>
                  <a:ext cx="1343226" cy="269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𝐼𝑈</m:t>
                        </m:r>
                        <m:r>
                          <a:rPr lang="de-CH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de-CH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𝐶𝑜𝑛𝑣𝑒𝑟𝑡𝑒𝑟</m:t>
                        </m:r>
                      </m:oMath>
                    </m:oMathPara>
                  </a14:m>
                  <a:endParaRPr lang="en-CH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feld 83">
                  <a:extLst>
                    <a:ext uri="{FF2B5EF4-FFF2-40B4-BE49-F238E27FC236}">
                      <a16:creationId xmlns:a16="http://schemas.microsoft.com/office/drawing/2014/main" id="{E1A93BF6-04F7-430C-8293-001A73C828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3775" y="2103777"/>
                  <a:ext cx="1343226" cy="2698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feld 85">
                  <a:extLst>
                    <a:ext uri="{FF2B5EF4-FFF2-40B4-BE49-F238E27FC236}">
                      <a16:creationId xmlns:a16="http://schemas.microsoft.com/office/drawing/2014/main" id="{1624DF93-29F5-4FAA-9E96-C428B3B2B905}"/>
                    </a:ext>
                  </a:extLst>
                </p:cNvPr>
                <p:cNvSpPr txBox="1"/>
                <p:nvPr/>
              </p:nvSpPr>
              <p:spPr>
                <a:xfrm>
                  <a:off x="2546543" y="1120671"/>
                  <a:ext cx="969010" cy="269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𝐿𝑒𝑓𝑡</m:t>
                        </m:r>
                      </m:oMath>
                    </m:oMathPara>
                  </a14:m>
                  <a:endParaRPr lang="en-CH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feld 85">
                  <a:extLst>
                    <a:ext uri="{FF2B5EF4-FFF2-40B4-BE49-F238E27FC236}">
                      <a16:creationId xmlns:a16="http://schemas.microsoft.com/office/drawing/2014/main" id="{1624DF93-29F5-4FAA-9E96-C428B3B2B9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6543" y="1120671"/>
                  <a:ext cx="969010" cy="269875"/>
                </a:xfrm>
                <a:prstGeom prst="rect">
                  <a:avLst/>
                </a:prstGeom>
                <a:blipFill>
                  <a:blip r:embed="rId11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feld 86">
                  <a:extLst>
                    <a:ext uri="{FF2B5EF4-FFF2-40B4-BE49-F238E27FC236}">
                      <a16:creationId xmlns:a16="http://schemas.microsoft.com/office/drawing/2014/main" id="{F6A65A60-EC97-498E-845E-D4060C9DB93D}"/>
                    </a:ext>
                  </a:extLst>
                </p:cNvPr>
                <p:cNvSpPr txBox="1"/>
                <p:nvPr/>
              </p:nvSpPr>
              <p:spPr>
                <a:xfrm>
                  <a:off x="2513917" y="1854824"/>
                  <a:ext cx="968375" cy="286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𝑅𝑖𝑔h𝑡</m:t>
                        </m:r>
                      </m:oMath>
                    </m:oMathPara>
                  </a14:m>
                  <a:endParaRPr lang="en-CH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feld 86">
                  <a:extLst>
                    <a:ext uri="{FF2B5EF4-FFF2-40B4-BE49-F238E27FC236}">
                      <a16:creationId xmlns:a16="http://schemas.microsoft.com/office/drawing/2014/main" id="{F6A65A60-EC97-498E-845E-D4060C9DB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3917" y="1854824"/>
                  <a:ext cx="968375" cy="28665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749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5C616-DFD1-459B-8572-ECFD99FD8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Needleprobe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e 10">
                <a:extLst>
                  <a:ext uri="{FF2B5EF4-FFF2-40B4-BE49-F238E27FC236}">
                    <a16:creationId xmlns:a16="http://schemas.microsoft.com/office/drawing/2014/main" id="{15B84BBE-A823-4186-AD09-1EE3BF30444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15051078"/>
                  </p:ext>
                </p:extLst>
              </p:nvPr>
            </p:nvGraphicFramePr>
            <p:xfrm>
              <a:off x="399541" y="2501900"/>
              <a:ext cx="11392917" cy="18491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190179">
                      <a:extLst>
                        <a:ext uri="{9D8B030D-6E8A-4147-A177-3AD203B41FA5}">
                          <a16:colId xmlns:a16="http://schemas.microsoft.com/office/drawing/2014/main" val="1332688712"/>
                        </a:ext>
                      </a:extLst>
                    </a:gridCol>
                    <a:gridCol w="1784033">
                      <a:extLst>
                        <a:ext uri="{9D8B030D-6E8A-4147-A177-3AD203B41FA5}">
                          <a16:colId xmlns:a16="http://schemas.microsoft.com/office/drawing/2014/main" val="1793754577"/>
                        </a:ext>
                      </a:extLst>
                    </a:gridCol>
                    <a:gridCol w="1379220">
                      <a:extLst>
                        <a:ext uri="{9D8B030D-6E8A-4147-A177-3AD203B41FA5}">
                          <a16:colId xmlns:a16="http://schemas.microsoft.com/office/drawing/2014/main" val="2047102818"/>
                        </a:ext>
                      </a:extLst>
                    </a:gridCol>
                    <a:gridCol w="1709801">
                      <a:extLst>
                        <a:ext uri="{9D8B030D-6E8A-4147-A177-3AD203B41FA5}">
                          <a16:colId xmlns:a16="http://schemas.microsoft.com/office/drawing/2014/main" val="2254158969"/>
                        </a:ext>
                      </a:extLst>
                    </a:gridCol>
                    <a:gridCol w="1304989">
                      <a:extLst>
                        <a:ext uri="{9D8B030D-6E8A-4147-A177-3AD203B41FA5}">
                          <a16:colId xmlns:a16="http://schemas.microsoft.com/office/drawing/2014/main" val="490770450"/>
                        </a:ext>
                      </a:extLst>
                    </a:gridCol>
                    <a:gridCol w="1714754">
                      <a:extLst>
                        <a:ext uri="{9D8B030D-6E8A-4147-A177-3AD203B41FA5}">
                          <a16:colId xmlns:a16="http://schemas.microsoft.com/office/drawing/2014/main" val="1668227336"/>
                        </a:ext>
                      </a:extLst>
                    </a:gridCol>
                    <a:gridCol w="1309941">
                      <a:extLst>
                        <a:ext uri="{9D8B030D-6E8A-4147-A177-3AD203B41FA5}">
                          <a16:colId xmlns:a16="http://schemas.microsoft.com/office/drawing/2014/main" val="11389286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CH" sz="1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dirty="0">
                                        <a:latin typeface="Cambria Math" panose="02040503050406030204" pitchFamily="18" charset="0"/>
                                      </a:rPr>
                                      <m:t>𝐴𝑙</m:t>
                                    </m:r>
                                  </m:e>
                                  <m:sub>
                                    <m:r>
                                      <a:rPr lang="de-CH" sz="180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CH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dirty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de-CH" sz="1800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de-DE" sz="1800" b="1" dirty="0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de-DE" sz="1800" b="1" dirty="0" smtClean="0">
                                    <a:latin typeface="Cambria Math" panose="02040503050406030204" pitchFamily="18" charset="0"/>
                                  </a:rPr>
                                  <m:t>𝒏𝒂𝒕𝒊𝒗𝒆</m:t>
                                </m:r>
                                <m:r>
                                  <a:rPr lang="de-DE" sz="1800" b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CH" sz="1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dirty="0">
                                        <a:latin typeface="Cambria Math" panose="02040503050406030204" pitchFamily="18" charset="0"/>
                                      </a:rPr>
                                      <m:t>𝐴𝑙</m:t>
                                    </m:r>
                                  </m:e>
                                  <m:sub>
                                    <m:r>
                                      <a:rPr lang="de-CH" sz="180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CH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dirty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de-CH" sz="1800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de-DE" sz="1800" b="1" dirty="0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de-DE" sz="1800" b="1" dirty="0" smtClean="0">
                                    <a:latin typeface="Cambria Math" panose="02040503050406030204" pitchFamily="18" charset="0"/>
                                  </a:rPr>
                                  <m:t>𝑯𝑭</m:t>
                                </m:r>
                                <m:r>
                                  <a:rPr lang="de-DE" sz="1800" b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CH" sz="18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𝐻𝑓</m:t>
                                </m:r>
                                <m:sSub>
                                  <m:sSubPr>
                                    <m:ctrlPr>
                                      <a:rPr lang="de-CH" sz="18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de-CH" sz="18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sz="1800" b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1" dirty="0" smtClean="0">
                                    <a:latin typeface="Cambria Math" panose="02040503050406030204" pitchFamily="18" charset="0"/>
                                  </a:rPr>
                                  <m:t>𝒏𝒂𝒕𝒊𝒗𝒆</m:t>
                                </m:r>
                                <m:r>
                                  <a:rPr lang="de-DE" sz="1800" b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CH" sz="1800" b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𝐻𝑓</m:t>
                                </m:r>
                                <m:sSub>
                                  <m:sSubPr>
                                    <m:ctrlPr>
                                      <a:rPr lang="de-CH" sz="18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de-CH" sz="18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sz="1800" b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1" dirty="0" smtClean="0">
                                    <a:latin typeface="Cambria Math" panose="02040503050406030204" pitchFamily="18" charset="0"/>
                                  </a:rPr>
                                  <m:t>𝑯𝑭</m:t>
                                </m:r>
                                <m:r>
                                  <a:rPr lang="de-DE" sz="1800" b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</m:e>
                                  <m:sub>
                                    <m:r>
                                      <a:rPr lang="de-CH" sz="18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de-CH" sz="18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de-DE" sz="1800" b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1" dirty="0" smtClean="0">
                                    <a:latin typeface="Cambria Math" panose="02040503050406030204" pitchFamily="18" charset="0"/>
                                  </a:rPr>
                                  <m:t>𝒏𝒂𝒕𝒊𝒗𝒆</m:t>
                                </m:r>
                                <m:r>
                                  <a:rPr lang="de-DE" sz="1800" b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𝑆𝑖</m:t>
                                    </m:r>
                                  </m:e>
                                  <m:sub>
                                    <m:r>
                                      <a:rPr lang="de-CH" sz="18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de-CH" sz="1800" b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de-DE" sz="1800" b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e-DE" sz="1800" b="1" dirty="0" smtClean="0">
                                    <a:latin typeface="Cambria Math" panose="02040503050406030204" pitchFamily="18" charset="0"/>
                                  </a:rPr>
                                  <m:t>𝑯𝑭</m:t>
                                </m:r>
                                <m:r>
                                  <a:rPr lang="de-DE" sz="1800" b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66608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𝑐𝑎𝑙𝑐𝑢𝑙𝑎𝑡𝑒𝑑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296 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𝑝𝐹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300 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𝑝𝐹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1003 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𝑝𝐹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1051 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𝑝𝐹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435 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𝑝𝐹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444 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𝑝𝐹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81524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𝑚𝑒𝑠𝑠𝑢𝑟𝑒𝑑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 (0.1 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135 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𝑝𝐹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270 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𝑝𝐹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645 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𝑝𝐹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620 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𝑝𝐹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226 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𝑝𝐹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230 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𝑝𝐹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896046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𝐷𝑖𝑓𝑓𝑒𝑟𝑒𝑛𝑐𝑒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161 </m:t>
                                </m:r>
                                <m:r>
                                  <a:rPr lang="de-DE" b="0" dirty="0" smtClean="0">
                                    <a:latin typeface="Cambria Math" panose="02040503050406030204" pitchFamily="18" charset="0"/>
                                  </a:rPr>
                                  <m:t>𝑝𝐹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30 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𝑝𝐹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358 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𝑝𝐹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431 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𝑝𝐹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209 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𝑝𝐹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214 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𝑝𝐹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885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𝑁𝑜𝑡</m:t>
                                </m:r>
                                <m:r>
                                  <a:rPr lang="de-DE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dirty="0" err="1" smtClean="0">
                                    <a:latin typeface="Cambria Math" panose="02040503050406030204" pitchFamily="18" charset="0"/>
                                  </a:rPr>
                                  <m:t>𝑙𝑒𝑎𝑘𝑖𝑛𝑔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48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64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11427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e 10">
                <a:extLst>
                  <a:ext uri="{FF2B5EF4-FFF2-40B4-BE49-F238E27FC236}">
                    <a16:creationId xmlns:a16="http://schemas.microsoft.com/office/drawing/2014/main" id="{15B84BBE-A823-4186-AD09-1EE3BF30444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15051078"/>
                  </p:ext>
                </p:extLst>
              </p:nvPr>
            </p:nvGraphicFramePr>
            <p:xfrm>
              <a:off x="399541" y="2501900"/>
              <a:ext cx="11392917" cy="18491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2190179">
                      <a:extLst>
                        <a:ext uri="{9D8B030D-6E8A-4147-A177-3AD203B41FA5}">
                          <a16:colId xmlns:a16="http://schemas.microsoft.com/office/drawing/2014/main" val="1332688712"/>
                        </a:ext>
                      </a:extLst>
                    </a:gridCol>
                    <a:gridCol w="1784033">
                      <a:extLst>
                        <a:ext uri="{9D8B030D-6E8A-4147-A177-3AD203B41FA5}">
                          <a16:colId xmlns:a16="http://schemas.microsoft.com/office/drawing/2014/main" val="1793754577"/>
                        </a:ext>
                      </a:extLst>
                    </a:gridCol>
                    <a:gridCol w="1379220">
                      <a:extLst>
                        <a:ext uri="{9D8B030D-6E8A-4147-A177-3AD203B41FA5}">
                          <a16:colId xmlns:a16="http://schemas.microsoft.com/office/drawing/2014/main" val="2047102818"/>
                        </a:ext>
                      </a:extLst>
                    </a:gridCol>
                    <a:gridCol w="1709801">
                      <a:extLst>
                        <a:ext uri="{9D8B030D-6E8A-4147-A177-3AD203B41FA5}">
                          <a16:colId xmlns:a16="http://schemas.microsoft.com/office/drawing/2014/main" val="2254158969"/>
                        </a:ext>
                      </a:extLst>
                    </a:gridCol>
                    <a:gridCol w="1304989">
                      <a:extLst>
                        <a:ext uri="{9D8B030D-6E8A-4147-A177-3AD203B41FA5}">
                          <a16:colId xmlns:a16="http://schemas.microsoft.com/office/drawing/2014/main" val="490770450"/>
                        </a:ext>
                      </a:extLst>
                    </a:gridCol>
                    <a:gridCol w="1714754">
                      <a:extLst>
                        <a:ext uri="{9D8B030D-6E8A-4147-A177-3AD203B41FA5}">
                          <a16:colId xmlns:a16="http://schemas.microsoft.com/office/drawing/2014/main" val="1668227336"/>
                        </a:ext>
                      </a:extLst>
                    </a:gridCol>
                    <a:gridCol w="1309941">
                      <a:extLst>
                        <a:ext uri="{9D8B030D-6E8A-4147-A177-3AD203B41FA5}">
                          <a16:colId xmlns:a16="http://schemas.microsoft.com/office/drawing/2014/main" val="11389286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2867" t="-1639" r="-417065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87665" t="-1639" r="-438326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314286" t="-1639" r="-255357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39535" t="-1639" r="-232558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89324" t="-1639" r="-77936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770233" t="-1639" r="-1860" b="-4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66608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79" t="-101639" r="-422006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2867" t="-101639" r="-417065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87665" t="-101639" r="-438326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314286" t="-101639" r="-255357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39535" t="-101639" r="-232558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89324" t="-101639" r="-77936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770233" t="-101639" r="-1860" b="-3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81524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79" t="-201639" r="-422006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2867" t="-201639" r="-417065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87665" t="-201639" r="-438326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314286" t="-201639" r="-255357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39535" t="-201639" r="-232558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89324" t="-201639" r="-77936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770233" t="-201639" r="-1860" b="-2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96046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79" t="-306667" r="-422006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2867" t="-306667" r="-417065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87665" t="-306667" r="-438326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314286" t="-306667" r="-255357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39535" t="-306667" r="-232558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89324" t="-306667" r="-77936" b="-11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770233" t="-306667" r="-1860" b="-11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885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79" t="-400000" r="-422006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22867" t="-400000" r="-417065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87665" t="-400000" r="-438326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314286" t="-400000" r="-255357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39535" t="-400000" r="-232558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89324" t="-400000" r="-77936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770233" t="-400000" r="-1860" b="-131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114275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75122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_2SEEDS">
      <a:dk1>
        <a:srgbClr val="000000"/>
      </a:dk1>
      <a:lt1>
        <a:srgbClr val="FFFFFF"/>
      </a:lt1>
      <a:dk2>
        <a:srgbClr val="393620"/>
      </a:dk2>
      <a:lt2>
        <a:srgbClr val="E2E3E8"/>
      </a:lt2>
      <a:accent1>
        <a:srgbClr val="AE9F3A"/>
      </a:accent1>
      <a:accent2>
        <a:srgbClr val="C3834D"/>
      </a:accent2>
      <a:accent3>
        <a:srgbClr val="8DAC43"/>
      </a:accent3>
      <a:accent4>
        <a:srgbClr val="3BB16E"/>
      </a:accent4>
      <a:accent5>
        <a:srgbClr val="45B0A0"/>
      </a:accent5>
      <a:accent6>
        <a:srgbClr val="3B92B1"/>
      </a:accent6>
      <a:hlink>
        <a:srgbClr val="309054"/>
      </a:hlink>
      <a:folHlink>
        <a:srgbClr val="7F7F7F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0A87584073134EA33F54336E2976DD" ma:contentTypeVersion="14" ma:contentTypeDescription="Ein neues Dokument erstellen." ma:contentTypeScope="" ma:versionID="719ec465e3d36ccbc588fb0ff1714762">
  <xsd:schema xmlns:xsd="http://www.w3.org/2001/XMLSchema" xmlns:xs="http://www.w3.org/2001/XMLSchema" xmlns:p="http://schemas.microsoft.com/office/2006/metadata/properties" xmlns:ns3="49bd06b6-a07e-4296-aabc-105b3c440d4e" xmlns:ns4="85ccccb3-e1dc-4591-8f7a-0729995f47de" targetNamespace="http://schemas.microsoft.com/office/2006/metadata/properties" ma:root="true" ma:fieldsID="d95e2b60a94f72e5d01380ed87be3f79" ns3:_="" ns4:_="">
    <xsd:import namespace="49bd06b6-a07e-4296-aabc-105b3c440d4e"/>
    <xsd:import namespace="85ccccb3-e1dc-4591-8f7a-0729995f47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d06b6-a07e-4296-aabc-105b3c440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cccb3-e1dc-4591-8f7a-0729995f4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C30288-C2E0-494B-92D1-7F984F1C1822}">
  <ds:schemaRefs>
    <ds:schemaRef ds:uri="http://schemas.openxmlformats.org/package/2006/metadata/core-properties"/>
    <ds:schemaRef ds:uri="http://www.w3.org/XML/1998/namespace"/>
    <ds:schemaRef ds:uri="http://purl.org/dc/elements/1.1/"/>
    <ds:schemaRef ds:uri="49bd06b6-a07e-4296-aabc-105b3c440d4e"/>
    <ds:schemaRef ds:uri="http://purl.org/dc/terms/"/>
    <ds:schemaRef ds:uri="http://schemas.microsoft.com/office/2006/documentManagement/types"/>
    <ds:schemaRef ds:uri="http://schemas.microsoft.com/office/infopath/2007/PartnerControls"/>
    <ds:schemaRef ds:uri="85ccccb3-e1dc-4591-8f7a-0729995f47d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BE44FF-D585-4A85-9C3C-AF71C72F1E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d06b6-a07e-4296-aabc-105b3c440d4e"/>
    <ds:schemaRef ds:uri="85ccccb3-e1dc-4591-8f7a-0729995f4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455452-BC24-4092-8376-CD0C8277FE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Breitbild</PresentationFormat>
  <Paragraphs>154</Paragraphs>
  <Slides>12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Century Schoolbook</vt:lpstr>
      <vt:lpstr>Franklin Gothic Book</vt:lpstr>
      <vt:lpstr>Garamond</vt:lpstr>
      <vt:lpstr>Times New Roman</vt:lpstr>
      <vt:lpstr>SavonVTI</vt:lpstr>
      <vt:lpstr>Dielectric</vt:lpstr>
      <vt:lpstr>Motivation</vt:lpstr>
      <vt:lpstr>Goal</vt:lpstr>
      <vt:lpstr>Goal</vt:lpstr>
      <vt:lpstr>Goal</vt:lpstr>
      <vt:lpstr>Fabrication</vt:lpstr>
      <vt:lpstr>Fabrication</vt:lpstr>
      <vt:lpstr>Needleprober</vt:lpstr>
      <vt:lpstr>Results Needleprobe</vt:lpstr>
      <vt:lpstr>Results Dipstick</vt:lpstr>
      <vt:lpstr>Conclusion</vt:lpstr>
      <vt:lpstr>Big 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Dielectrica</dc:title>
  <dc:creator>Lukas Schenk</dc:creator>
  <cp:lastModifiedBy>Schenk Lukas</cp:lastModifiedBy>
  <cp:revision>82</cp:revision>
  <dcterms:created xsi:type="dcterms:W3CDTF">2020-06-05T09:25:44Z</dcterms:created>
  <dcterms:modified xsi:type="dcterms:W3CDTF">2021-06-25T11:15:09Z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0x010100F50A87584073134EA33F54336E2976DD</vt:lpwstr>
  </property>
</Properties>
</file>