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0" autoAdjust="0"/>
  </p:normalViewPr>
  <p:slideViewPr>
    <p:cSldViewPr>
      <p:cViewPr varScale="1">
        <p:scale>
          <a:sx n="113" d="100"/>
          <a:sy n="113" d="100"/>
        </p:scale>
        <p:origin x="186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DDC8-3E76-4FCE-8873-87E918FC761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7BE33-1E83-4A6F-94A0-F846708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7BE33-1E83-4A6F-94A0-F846708B9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2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DEC-AD84-4BE9-A1D4-68D03A7560C7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96E1-2451-48FA-B044-20BB7F4B6E89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9C66-5409-49D5-8738-8EB383CCB106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79B9-B1EF-4B91-8F26-0F7C6E9BE37B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B877-1E43-46DD-A5B3-2E0B32BB6E43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76AD-0089-4018-8FDE-EC1F03885BD3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DE08-796A-4759-97D0-327DC0D6D0EB}" type="datetime1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5F0F-34F2-4CF6-9A1D-C6DCCC036617}" type="datetime1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AE63-BC30-4434-B32F-AD7327131AE3}" type="datetime1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32B9-4CB1-47CF-9CE1-FDAE96718CC9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5575-1408-40B8-9B05-029709DE7B37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613D-1AEB-4EBD-9483-18FA30BD639B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6DDB-B43E-408E-8ADB-539ACCDE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6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3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emf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1834"/>
            <a:ext cx="7772400" cy="14059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Silicon quantum processor with robust long-range qubit couplings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44395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tx1"/>
                </a:solidFill>
              </a:rPr>
              <a:t>Taras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Patlatiuk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27.04.2018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5520"/>
            <a:ext cx="8496944" cy="9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145532"/>
            <a:ext cx="8280920" cy="79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5" y="2295452"/>
            <a:ext cx="279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0675" y="2636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Adiabatic phase control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2" y="555526"/>
            <a:ext cx="4879584" cy="33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23444" y="2215227"/>
            <a:ext cx="2147884" cy="165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83730" y="555527"/>
            <a:ext cx="2147884" cy="165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1988" y="3874927"/>
            <a:ext cx="44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– adiabatic factor (higher K, slower process)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988" y="4392768"/>
                <a:ext cx="431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Flip-flop qubit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-rotation: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69 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r>
                  <a:rPr lang="en-US" dirty="0" smtClean="0"/>
                  <a:t>,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8" y="4392768"/>
                <a:ext cx="431445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7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29" y="669459"/>
            <a:ext cx="1535387" cy="11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29" y="1779662"/>
            <a:ext cx="1421845" cy="15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29" y="3382788"/>
            <a:ext cx="2232248" cy="128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Two-qubit coupling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699542"/>
            <a:ext cx="3211512" cy="13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146052"/>
            <a:ext cx="2107379" cy="12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" y="3473884"/>
            <a:ext cx="1470445" cy="12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4884"/>
            <a:ext cx="1497119" cy="5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6353"/>
            <a:ext cx="1785213" cy="5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5886"/>
            <a:ext cx="3528392" cy="5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99542"/>
            <a:ext cx="341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electrons at the interface (decoupled)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Simultaneously and adiabatically displaced to ionization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Wait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Return to the interface</a:t>
            </a:r>
            <a:endParaRPr lang="en-US" sz="1600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44620"/>
            <a:ext cx="1908429" cy="161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Two-qubit coupling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699542"/>
            <a:ext cx="3211512" cy="13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146052"/>
            <a:ext cx="2107379" cy="12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" y="3473884"/>
            <a:ext cx="1470445" cy="12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4884"/>
            <a:ext cx="1497119" cy="5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6353"/>
            <a:ext cx="1785213" cy="5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99542"/>
            <a:ext cx="341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electrons at the interface (decoupled)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Simultaneously and adiabatically displaced to ionization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Wait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Return to the interface</a:t>
            </a:r>
            <a:endParaRPr lang="en-US" sz="1600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01590"/>
            <a:ext cx="2459332" cy="17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22761" y="3729268"/>
            <a:ext cx="3485343" cy="923330"/>
            <a:chOff x="2022761" y="3729268"/>
            <a:chExt cx="3485343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022761" y="3729268"/>
              <a:ext cx="348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 qubit operation is insensitive to donor placement,        can be adjusted using     .</a:t>
              </a:r>
              <a:endParaRPr lang="en-US" dirty="0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80" y="4012624"/>
              <a:ext cx="297181" cy="35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880" y="4364464"/>
              <a:ext cx="190590" cy="20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6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Scaling 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3661"/>
            <a:ext cx="6523052" cy="37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5061" y="803661"/>
            <a:ext cx="2160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Coupling to the vacuum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no need to have </a:t>
            </a:r>
            <a:r>
              <a:rPr lang="en-US" sz="1600" dirty="0" err="1" smtClean="0"/>
              <a:t>nanomegnets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dispersive qubit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                      time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340247"/>
            <a:ext cx="1013842" cy="2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70" y="2545721"/>
            <a:ext cx="1838499" cy="2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56" y="2814062"/>
            <a:ext cx="696334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23" y="2828040"/>
            <a:ext cx="517782" cy="2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90364" y="768102"/>
                <a:ext cx="8363272" cy="37478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Conclusion</a:t>
                </a:r>
              </a:p>
              <a:p>
                <a:r>
                  <a:rPr lang="en-US" sz="3000" dirty="0" smtClean="0"/>
                  <a:t>Fast one-qubit x(y) gates, error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sz="3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Fast two-qubit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/>
                          </a:rPr>
                          <m:t>𝑖𝑆𝑊𝐴𝑃</m:t>
                        </m:r>
                      </m:e>
                    </m:rad>
                  </m:oMath>
                </a14:m>
                <a:r>
                  <a:rPr lang="en-US" sz="3000" dirty="0" smtClean="0"/>
                  <a:t> gates, error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Quantum state storage in nuclear 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30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3000" dirty="0" smtClean="0"/>
              </a:p>
              <a:p>
                <a:r>
                  <a:rPr lang="en-US" sz="3000" dirty="0" err="1" smtClean="0"/>
                  <a:t>Dipolarly</a:t>
                </a:r>
                <a:r>
                  <a:rPr lang="en-US" sz="3000" dirty="0" smtClean="0"/>
                  <a:t> coupled qubits/microwave links</a:t>
                </a:r>
              </a:p>
              <a:p>
                <a:r>
                  <a:rPr lang="en-US" sz="3000" dirty="0" smtClean="0"/>
                  <a:t>Interface donors with superconducting qubits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4" y="768102"/>
                <a:ext cx="8363272" cy="3747864"/>
              </a:xfrm>
              <a:prstGeom prst="rect">
                <a:avLst/>
              </a:prstGeom>
              <a:blipFill rotWithShape="1">
                <a:blip r:embed="rId4"/>
                <a:stretch>
                  <a:fillRect l="-1822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Motivation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92139"/>
            <a:ext cx="8229600" cy="3394472"/>
          </a:xfrm>
        </p:spPr>
        <p:txBody>
          <a:bodyPr/>
          <a:lstStyle/>
          <a:p>
            <a:r>
              <a:rPr lang="en-US" dirty="0" smtClean="0"/>
              <a:t>Universal quantum processor</a:t>
            </a:r>
          </a:p>
          <a:p>
            <a:r>
              <a:rPr lang="en-US" dirty="0" smtClean="0"/>
              <a:t>Large number of qubits</a:t>
            </a:r>
          </a:p>
          <a:p>
            <a:r>
              <a:rPr lang="en-US" dirty="0" smtClean="0"/>
              <a:t>Reliable two-qubit gates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Donor spin qubit (flip-flop qubit)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4813509" cy="382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56" y="1306717"/>
            <a:ext cx="1735309" cy="2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29" y="1004977"/>
            <a:ext cx="690364" cy="2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825" y="699542"/>
            <a:ext cx="1332169" cy="2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98" y="1702158"/>
            <a:ext cx="1190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44" y="710169"/>
            <a:ext cx="1296144" cy="2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77" y="1005772"/>
            <a:ext cx="680399" cy="2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6420" y="1321100"/>
            <a:ext cx="1647825" cy="2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19" y="1706921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6848721" y="2522554"/>
            <a:ext cx="939811" cy="21602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14" y="3716635"/>
            <a:ext cx="2638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3068" y="3210530"/>
                <a:ext cx="197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(0,0,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8" y="3210530"/>
                <a:ext cx="1971117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15" y="4115262"/>
            <a:ext cx="2529822" cy="42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98" y="2919090"/>
            <a:ext cx="2304256" cy="21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39" y="4606956"/>
            <a:ext cx="708471" cy="22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872928"/>
            <a:ext cx="1296144" cy="1770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66721" y="872928"/>
            <a:ext cx="1425758" cy="1770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7543" y="2667306"/>
            <a:ext cx="4624935" cy="206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82" y="632714"/>
            <a:ext cx="1186036" cy="1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10" y="2452054"/>
            <a:ext cx="537457" cy="3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1" y="2452054"/>
            <a:ext cx="535537" cy="3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22" y="4627355"/>
            <a:ext cx="1044072" cy="18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8" y="3494503"/>
            <a:ext cx="1847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Electrical noise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94" y="739146"/>
            <a:ext cx="2763238" cy="41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9542"/>
            <a:ext cx="1693168" cy="16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5777" y="918994"/>
                <a:ext cx="533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77" y="918994"/>
                <a:ext cx="53392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6818" t="-121667" r="-88636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2898" y="918994"/>
                <a:ext cx="474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98" y="918994"/>
                <a:ext cx="47461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5385" t="-121667" r="-98718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15" y="1351042"/>
            <a:ext cx="86503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68" y="1351042"/>
            <a:ext cx="85467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64168"/>
            <a:ext cx="317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position – charge qubit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20" y="2456629"/>
            <a:ext cx="2736304" cy="5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2" y="3833986"/>
            <a:ext cx="592113" cy="2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84" y="3364130"/>
            <a:ext cx="124895" cy="1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06510" y="4211670"/>
                <a:ext cx="533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10" y="4211670"/>
                <a:ext cx="53392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8621" t="-121667" r="-89655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36165" y="3513976"/>
                <a:ext cx="474617" cy="33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165" y="3513976"/>
                <a:ext cx="474617" cy="335756"/>
              </a:xfrm>
              <a:prstGeom prst="rect">
                <a:avLst/>
              </a:prstGeom>
              <a:blipFill rotWithShape="1">
                <a:blip r:embed="rId14"/>
                <a:stretch>
                  <a:fillRect l="-65385" t="-130357" r="-98718" b="-20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094" y="3494503"/>
            <a:ext cx="1840160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00" y="4382748"/>
            <a:ext cx="592113" cy="2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56" y="3286108"/>
            <a:ext cx="163944" cy="1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813" y="4704559"/>
            <a:ext cx="1552969" cy="2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73" y="3201752"/>
            <a:ext cx="1504309" cy="2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615333" y="4245246"/>
            <a:ext cx="322035" cy="44917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606715" y="3417942"/>
            <a:ext cx="322035" cy="44917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15" y="2551630"/>
            <a:ext cx="2551703" cy="3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2405829"/>
            <a:ext cx="165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Ionization point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91680" y="1717837"/>
            <a:ext cx="371142" cy="7829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17" y="2839424"/>
            <a:ext cx="1066186" cy="2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6611" y="580927"/>
            <a:ext cx="212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CQSS - charge qubit sweet spot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390506" y="4245246"/>
                <a:ext cx="474617" cy="33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06" y="4245246"/>
                <a:ext cx="474617" cy="335756"/>
              </a:xfrm>
              <a:prstGeom prst="rect">
                <a:avLst/>
              </a:prstGeom>
              <a:blipFill rotWithShape="1">
                <a:blip r:embed="rId21"/>
                <a:stretch>
                  <a:fillRect l="-64103" t="-132727" r="-100000" b="-2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99921" y="2055812"/>
            <a:ext cx="1140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the interface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12374" y="2055812"/>
            <a:ext cx="96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the donor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74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1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Electrical noise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9542"/>
            <a:ext cx="1693168" cy="16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5777" y="918994"/>
                <a:ext cx="533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77" y="918994"/>
                <a:ext cx="53392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6818" t="-121667" r="-88636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2898" y="918994"/>
                <a:ext cx="474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98" y="918994"/>
                <a:ext cx="4746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5385" t="-121667" r="-98718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15" y="1351042"/>
            <a:ext cx="86503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68" y="1351042"/>
            <a:ext cx="85467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64168"/>
            <a:ext cx="317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position – charge qubit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921" y="2055812"/>
            <a:ext cx="1140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the interface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12374" y="2055812"/>
            <a:ext cx="96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the donor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32811"/>
            <a:ext cx="1025127" cy="18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7" y="2662808"/>
            <a:ext cx="3032617" cy="44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99" y="739146"/>
            <a:ext cx="2760229" cy="41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7" y="4033857"/>
            <a:ext cx="2300289" cy="3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7" y="3400785"/>
            <a:ext cx="3172500" cy="3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35" y="4171893"/>
            <a:ext cx="862869" cy="1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65" y="4472562"/>
            <a:ext cx="711318" cy="1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373922" y="2000473"/>
            <a:ext cx="5400600" cy="792088"/>
            <a:chOff x="2434065" y="3169454"/>
            <a:chExt cx="5400600" cy="792088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2434065" y="3169454"/>
              <a:ext cx="5400600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6352" y="3380832"/>
              <a:ext cx="4916026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Qubit dephasing induced by charge and gate noise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2039020" y="865129"/>
            <a:ext cx="0" cy="3598787"/>
          </a:xfrm>
          <a:prstGeom prst="line">
            <a:avLst/>
          </a:prstGeom>
          <a:ln w="127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076144" y="2581183"/>
            <a:ext cx="540065" cy="5111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3745535"/>
            <a:ext cx="490849" cy="0"/>
          </a:xfrm>
          <a:prstGeom prst="line">
            <a:avLst/>
          </a:prstGeom>
          <a:ln w="285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5611" y="3269819"/>
            <a:ext cx="213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flip-flop transition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Electrical noise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7815" y="906274"/>
            <a:ext cx="136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qubit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3217" y="23185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99" y="739146"/>
            <a:ext cx="2760228" cy="41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eft-Right Arrow 29"/>
          <p:cNvSpPr/>
          <p:nvPr/>
        </p:nvSpPr>
        <p:spPr>
          <a:xfrm>
            <a:off x="6080461" y="982928"/>
            <a:ext cx="939811" cy="21602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09474" y="906274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flip-flop qubit qubit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30" y="777317"/>
            <a:ext cx="263273" cy="18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0" y="1923678"/>
            <a:ext cx="2770063" cy="35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06" y="2355726"/>
            <a:ext cx="1855881" cy="51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36" y="1344478"/>
            <a:ext cx="863860" cy="42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522" y="2404348"/>
            <a:ext cx="3890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charge qubit dependent hyperfine coupling</a:t>
            </a:r>
            <a:endParaRPr lang="en-US" sz="1600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6" y="2931790"/>
            <a:ext cx="3032617" cy="44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02712" y="2971465"/>
            <a:ext cx="229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charge qubit dependent</a:t>
            </a:r>
          </a:p>
          <a:p>
            <a:r>
              <a:rPr lang="en-US" sz="1600" dirty="0" smtClean="0"/>
              <a:t>   Zeeman splitting</a:t>
            </a:r>
            <a:endParaRPr lang="en-US" sz="1600" dirty="0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20" y="3480040"/>
            <a:ext cx="2736304" cy="5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26702" y="3620291"/>
            <a:ext cx="190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orbital Hamiltonian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4284"/>
            <a:ext cx="2974564" cy="22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79" y="4098579"/>
            <a:ext cx="1520515" cy="47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4889214" y="4503266"/>
            <a:ext cx="66925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03611" y="4503266"/>
            <a:ext cx="107783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55776" y="1923678"/>
            <a:ext cx="5870486" cy="792088"/>
            <a:chOff x="2434065" y="3169454"/>
            <a:chExt cx="5870486" cy="792088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2434065" y="3169454"/>
              <a:ext cx="5870486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76352" y="3380832"/>
              <a:ext cx="5412175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Flip-flop precession frequency stabilization against noise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>
            <a:off x="2076145" y="2504388"/>
            <a:ext cx="721918" cy="105185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24077"/>
            <a:ext cx="1373379" cy="208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Dephasing/relaxation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596"/>
            <a:ext cx="2862685" cy="44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53052" y="3342848"/>
            <a:ext cx="2543714" cy="125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5896" y="843558"/>
                <a:ext cx="4701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Electric field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r.m.s</a:t>
                </a:r>
                <a:r>
                  <a:rPr lang="en-US" dirty="0" smtClean="0"/>
                  <a:t>. amplitude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843558"/>
                <a:ext cx="470115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2" y="1386035"/>
            <a:ext cx="1384176" cy="29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347614"/>
            <a:ext cx="17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Dephasing rate: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2" y="1759420"/>
            <a:ext cx="1575581" cy="2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35896" y="1720554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noise: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14170" y="3484019"/>
            <a:ext cx="274357" cy="19168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477418" y="3349198"/>
            <a:ext cx="2330402" cy="321723"/>
          </a:xfrm>
          <a:prstGeom prst="line">
            <a:avLst/>
          </a:prstGeom>
          <a:ln w="95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896766" y="2355726"/>
            <a:ext cx="1910558" cy="1124428"/>
          </a:xfrm>
          <a:prstGeom prst="line">
            <a:avLst/>
          </a:prstGeom>
          <a:ln w="95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6604" y="2044853"/>
            <a:ext cx="2543714" cy="1316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69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15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26604" y="2044853"/>
            <a:ext cx="2543714" cy="1316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Dephasing/relaxation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596"/>
            <a:ext cx="2862685" cy="44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53052" y="3342848"/>
            <a:ext cx="2543714" cy="125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5896" y="843558"/>
                <a:ext cx="4701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Electric field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r.m.s</a:t>
                </a:r>
                <a:r>
                  <a:rPr lang="en-US" dirty="0" smtClean="0"/>
                  <a:t>. amplitude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843558"/>
                <a:ext cx="470115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2" y="1386035"/>
            <a:ext cx="1384176" cy="29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347614"/>
            <a:ext cx="17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Dephasing rate: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2" y="1759420"/>
            <a:ext cx="1575581" cy="2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35896" y="1720554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noise: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2149068"/>
            <a:ext cx="388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Relaxation via coupling to the phonons: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58" y="3339586"/>
            <a:ext cx="2524301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32" y="2550473"/>
            <a:ext cx="2198238" cy="2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48" y="2566089"/>
            <a:ext cx="13763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87" y="2959693"/>
            <a:ext cx="1912325" cy="24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26604" y="2044853"/>
            <a:ext cx="2543714" cy="1316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44000" cy="5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0180"/>
            <a:ext cx="5253873" cy="21602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Tuning the tunnel </a:t>
            </a:r>
            <a:r>
              <a:rPr lang="en-US" sz="2800" dirty="0">
                <a:solidFill>
                  <a:schemeClr val="bg1"/>
                </a:solidFill>
              </a:rPr>
              <a:t>coupling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59252"/>
            <a:ext cx="2133600" cy="273844"/>
          </a:xfrm>
        </p:spPr>
        <p:txBody>
          <a:bodyPr/>
          <a:lstStyle/>
          <a:p>
            <a:fld id="{93A96DDB-B43E-408E-8ADB-539ACCDEE6A0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596"/>
            <a:ext cx="2862685" cy="44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72003" y="748308"/>
                <a:ext cx="3568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Ion-implantation: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15±10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03" y="748308"/>
                <a:ext cx="356834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6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80115" y="1150640"/>
                <a:ext cx="18191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ncertainty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15" y="1150640"/>
                <a:ext cx="181915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02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3638"/>
            <a:ext cx="2173897" cy="10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90" y="2787774"/>
            <a:ext cx="2232248" cy="210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15007</TotalTime>
  <Words>281</Words>
  <Application>Microsoft Office PowerPoint</Application>
  <PresentationFormat>On-screen Show (16:9)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Silicon quantum processor with robust long-range qubit couplings</vt:lpstr>
      <vt:lpstr>Motivation</vt:lpstr>
      <vt:lpstr>Donor spin qubit (flip-flop qubit)</vt:lpstr>
      <vt:lpstr>Electrical noise</vt:lpstr>
      <vt:lpstr>Electrical noise</vt:lpstr>
      <vt:lpstr>Electrical noise</vt:lpstr>
      <vt:lpstr>Dephasing/relaxation</vt:lpstr>
      <vt:lpstr>Dephasing/relaxation</vt:lpstr>
      <vt:lpstr>Tuning the tunnel coupling</vt:lpstr>
      <vt:lpstr>Adiabatic phase control</vt:lpstr>
      <vt:lpstr>Two-qubit coupling</vt:lpstr>
      <vt:lpstr>Two-qubit coupling</vt:lpstr>
      <vt:lpstr>Scaling 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state spectroscopy with a GaAs quantum wire</dc:title>
  <dc:creator>Taras</dc:creator>
  <cp:lastModifiedBy>Zumbuehl_Group</cp:lastModifiedBy>
  <cp:revision>499</cp:revision>
  <dcterms:created xsi:type="dcterms:W3CDTF">2016-10-26T12:15:54Z</dcterms:created>
  <dcterms:modified xsi:type="dcterms:W3CDTF">2018-04-27T11:02:36Z</dcterms:modified>
</cp:coreProperties>
</file>